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804" r:id="rId2"/>
    <p:sldMasterId id="2147483816" r:id="rId3"/>
    <p:sldMasterId id="2147483828" r:id="rId4"/>
    <p:sldMasterId id="2147483840" r:id="rId5"/>
    <p:sldMasterId id="2147483852" r:id="rId6"/>
    <p:sldMasterId id="2147483864" r:id="rId7"/>
  </p:sldMasterIdLst>
  <p:notesMasterIdLst>
    <p:notesMasterId r:id="rId62"/>
  </p:notesMasterIdLst>
  <p:handoutMasterIdLst>
    <p:handoutMasterId r:id="rId63"/>
  </p:handoutMasterIdLst>
  <p:sldIdLst>
    <p:sldId id="256" r:id="rId8"/>
    <p:sldId id="257" r:id="rId9"/>
    <p:sldId id="258" r:id="rId10"/>
    <p:sldId id="259" r:id="rId11"/>
    <p:sldId id="275" r:id="rId12"/>
    <p:sldId id="276" r:id="rId13"/>
    <p:sldId id="278" r:id="rId14"/>
    <p:sldId id="881" r:id="rId15"/>
    <p:sldId id="913" r:id="rId16"/>
    <p:sldId id="272" r:id="rId17"/>
    <p:sldId id="882" r:id="rId18"/>
    <p:sldId id="883" r:id="rId19"/>
    <p:sldId id="891" r:id="rId20"/>
    <p:sldId id="884" r:id="rId21"/>
    <p:sldId id="885" r:id="rId22"/>
    <p:sldId id="886" r:id="rId23"/>
    <p:sldId id="888" r:id="rId24"/>
    <p:sldId id="889" r:id="rId25"/>
    <p:sldId id="892" r:id="rId26"/>
    <p:sldId id="907" r:id="rId27"/>
    <p:sldId id="894" r:id="rId28"/>
    <p:sldId id="895" r:id="rId29"/>
    <p:sldId id="896" r:id="rId30"/>
    <p:sldId id="902" r:id="rId31"/>
    <p:sldId id="905" r:id="rId32"/>
    <p:sldId id="904" r:id="rId33"/>
    <p:sldId id="906" r:id="rId34"/>
    <p:sldId id="909" r:id="rId35"/>
    <p:sldId id="908" r:id="rId36"/>
    <p:sldId id="910" r:id="rId37"/>
    <p:sldId id="893" r:id="rId38"/>
    <p:sldId id="274" r:id="rId39"/>
    <p:sldId id="912" r:id="rId40"/>
    <p:sldId id="279" r:id="rId41"/>
    <p:sldId id="280" r:id="rId42"/>
    <p:sldId id="281" r:id="rId43"/>
    <p:sldId id="295" r:id="rId44"/>
    <p:sldId id="282" r:id="rId45"/>
    <p:sldId id="283" r:id="rId46"/>
    <p:sldId id="285" r:id="rId47"/>
    <p:sldId id="284" r:id="rId48"/>
    <p:sldId id="287" r:id="rId49"/>
    <p:sldId id="286" r:id="rId50"/>
    <p:sldId id="290" r:id="rId51"/>
    <p:sldId id="291" r:id="rId52"/>
    <p:sldId id="292" r:id="rId53"/>
    <p:sldId id="293" r:id="rId54"/>
    <p:sldId id="914" r:id="rId55"/>
    <p:sldId id="317" r:id="rId56"/>
    <p:sldId id="915" r:id="rId57"/>
    <p:sldId id="316" r:id="rId58"/>
    <p:sldId id="315" r:id="rId59"/>
    <p:sldId id="312" r:id="rId60"/>
    <p:sldId id="916" r:id="rId61"/>
  </p:sldIdLst>
  <p:sldSz cx="9144000" cy="6858000" type="screen4x3"/>
  <p:notesSz cx="7302500" cy="9588500"/>
  <p:defaultTextStyle>
    <a:defPPr>
      <a:defRPr lang="en-US"/>
    </a:defPPr>
    <a:lvl1pPr algn="l" rtl="0" eaLnBrk="0" fontAlgn="base" hangingPunct="0">
      <a:spcBef>
        <a:spcPct val="0"/>
      </a:spcBef>
      <a:spcAft>
        <a:spcPct val="0"/>
      </a:spcAft>
      <a:defRPr sz="1600" kern="1200">
        <a:solidFill>
          <a:schemeClr val="tx1"/>
        </a:solidFill>
        <a:latin typeface="Courier New" panose="020703090202050204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Courier New" panose="020703090202050204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Courier New" panose="020703090202050204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Courier New" panose="020703090202050204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Courier New" panose="02070309020205020404" pitchFamily="49" charset="0"/>
        <a:ea typeface="+mn-ea"/>
        <a:cs typeface="+mn-cs"/>
      </a:defRPr>
    </a:lvl5pPr>
    <a:lvl6pPr marL="2286000" algn="l" defTabSz="914400" rtl="0" eaLnBrk="1" latinLnBrk="0" hangingPunct="1">
      <a:defRPr sz="1600" kern="1200">
        <a:solidFill>
          <a:schemeClr val="tx1"/>
        </a:solidFill>
        <a:latin typeface="Courier New" panose="02070309020205020404" pitchFamily="49" charset="0"/>
        <a:ea typeface="+mn-ea"/>
        <a:cs typeface="+mn-cs"/>
      </a:defRPr>
    </a:lvl6pPr>
    <a:lvl7pPr marL="2743200" algn="l" defTabSz="914400" rtl="0" eaLnBrk="1" latinLnBrk="0" hangingPunct="1">
      <a:defRPr sz="1600" kern="1200">
        <a:solidFill>
          <a:schemeClr val="tx1"/>
        </a:solidFill>
        <a:latin typeface="Courier New" panose="02070309020205020404" pitchFamily="49" charset="0"/>
        <a:ea typeface="+mn-ea"/>
        <a:cs typeface="+mn-cs"/>
      </a:defRPr>
    </a:lvl7pPr>
    <a:lvl8pPr marL="3200400" algn="l" defTabSz="914400" rtl="0" eaLnBrk="1" latinLnBrk="0" hangingPunct="1">
      <a:defRPr sz="1600" kern="1200">
        <a:solidFill>
          <a:schemeClr val="tx1"/>
        </a:solidFill>
        <a:latin typeface="Courier New" panose="02070309020205020404" pitchFamily="49" charset="0"/>
        <a:ea typeface="+mn-ea"/>
        <a:cs typeface="+mn-cs"/>
      </a:defRPr>
    </a:lvl8pPr>
    <a:lvl9pPr marL="3657600" algn="l" defTabSz="914400" rtl="0" eaLnBrk="1" latinLnBrk="0" hangingPunct="1">
      <a:defRPr sz="1600" kern="1200">
        <a:solidFill>
          <a:schemeClr val="tx1"/>
        </a:solidFill>
        <a:latin typeface="Courier New" panose="02070309020205020404" pitchFamily="49" charset="0"/>
        <a:ea typeface="+mn-ea"/>
        <a:cs typeface="+mn-cs"/>
      </a:defRPr>
    </a:lvl9pPr>
  </p:defaultTextStyle>
  <p:extLst>
    <p:ext uri="{521415D9-36F7-43E2-AB2F-B90AF26B5E84}">
      <p14:sectionLst xmlns:p14="http://schemas.microsoft.com/office/powerpoint/2010/main">
        <p14:section name="Default Section" id="{4DEA75C0-28BC-43D2-9F39-83E69520373C}">
          <p14:sldIdLst>
            <p14:sldId id="256"/>
            <p14:sldId id="257"/>
            <p14:sldId id="258"/>
            <p14:sldId id="259"/>
            <p14:sldId id="275"/>
            <p14:sldId id="276"/>
            <p14:sldId id="278"/>
            <p14:sldId id="881"/>
            <p14:sldId id="913"/>
            <p14:sldId id="272"/>
            <p14:sldId id="882"/>
            <p14:sldId id="883"/>
            <p14:sldId id="891"/>
            <p14:sldId id="884"/>
            <p14:sldId id="885"/>
            <p14:sldId id="886"/>
            <p14:sldId id="888"/>
            <p14:sldId id="889"/>
            <p14:sldId id="892"/>
            <p14:sldId id="907"/>
            <p14:sldId id="894"/>
            <p14:sldId id="895"/>
            <p14:sldId id="896"/>
            <p14:sldId id="902"/>
            <p14:sldId id="905"/>
            <p14:sldId id="904"/>
            <p14:sldId id="906"/>
            <p14:sldId id="909"/>
            <p14:sldId id="908"/>
            <p14:sldId id="910"/>
            <p14:sldId id="893"/>
            <p14:sldId id="274"/>
            <p14:sldId id="912"/>
            <p14:sldId id="279"/>
            <p14:sldId id="280"/>
            <p14:sldId id="281"/>
            <p14:sldId id="295"/>
            <p14:sldId id="282"/>
            <p14:sldId id="283"/>
            <p14:sldId id="285"/>
            <p14:sldId id="284"/>
            <p14:sldId id="287"/>
            <p14:sldId id="286"/>
            <p14:sldId id="290"/>
            <p14:sldId id="291"/>
            <p14:sldId id="292"/>
            <p14:sldId id="293"/>
            <p14:sldId id="914"/>
            <p14:sldId id="317"/>
            <p14:sldId id="915"/>
            <p14:sldId id="316"/>
            <p14:sldId id="315"/>
            <p14:sldId id="312"/>
            <p14:sldId id="916"/>
          </p14:sldIdLst>
        </p14:section>
        <p14:section name="Untitled Section" id="{0D7DCEB9-AAFF-4F4B-8478-A744C4736C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3FF"/>
    <a:srgbClr val="FF8B8B"/>
    <a:srgbClr val="D9D9D9"/>
    <a:srgbClr val="FFE6E1"/>
    <a:srgbClr val="EBF7FF"/>
    <a:srgbClr val="FF33CC"/>
    <a:srgbClr val="FFFFFF"/>
    <a:srgbClr val="FF0000"/>
    <a:srgbClr val="CC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5814" autoAdjust="0"/>
  </p:normalViewPr>
  <p:slideViewPr>
    <p:cSldViewPr>
      <p:cViewPr>
        <p:scale>
          <a:sx n="126" d="100"/>
          <a:sy n="126" d="100"/>
        </p:scale>
        <p:origin x="11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404"/>
    </p:cViewPr>
  </p:sorterViewPr>
  <p:notesViewPr>
    <p:cSldViewPr>
      <p:cViewPr varScale="1">
        <p:scale>
          <a:sx n="103" d="100"/>
          <a:sy n="103" d="100"/>
        </p:scale>
        <p:origin x="-2484" y="-90"/>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9C3BED4-18C9-49EE-A2AA-878105BF4648}"/>
              </a:ext>
            </a:extLst>
          </p:cNvPr>
          <p:cNvSpPr>
            <a:spLocks noGrp="1" noChangeArrowheads="1"/>
          </p:cNvSpPr>
          <p:nvPr>
            <p:ph type="hdr" sz="quarter"/>
          </p:nvPr>
        </p:nvSpPr>
        <p:spPr bwMode="auto">
          <a:xfrm>
            <a:off x="0" y="0"/>
            <a:ext cx="3184525" cy="473075"/>
          </a:xfrm>
          <a:prstGeom prst="rect">
            <a:avLst/>
          </a:prstGeom>
          <a:noFill/>
          <a:ln w="9525">
            <a:noFill/>
            <a:miter lim="800000"/>
            <a:headEnd/>
            <a:tailEnd/>
          </a:ln>
          <a:effectLst/>
        </p:spPr>
        <p:txBody>
          <a:bodyPr vert="horz" wrap="square" lIns="94796" tIns="47398" rIns="94796" bIns="47398" numCol="1" anchor="t" anchorCtr="0" compatLnSpc="1">
            <a:prstTxWarp prst="textNoShape">
              <a:avLst/>
            </a:prstTxWarp>
          </a:bodyPr>
          <a:lstStyle>
            <a:lvl1pPr algn="l" defTabSz="947738">
              <a:defRPr sz="1200">
                <a:latin typeface="Times New Roman" pitchFamily="18" charset="0"/>
              </a:defRPr>
            </a:lvl1pPr>
          </a:lstStyle>
          <a:p>
            <a:pPr>
              <a:defRPr/>
            </a:pPr>
            <a:endParaRPr lang="en-US" dirty="0"/>
          </a:p>
        </p:txBody>
      </p:sp>
      <p:sp>
        <p:nvSpPr>
          <p:cNvPr id="43011" name="Rectangle 3">
            <a:extLst>
              <a:ext uri="{FF2B5EF4-FFF2-40B4-BE49-F238E27FC236}">
                <a16:creationId xmlns:a16="http://schemas.microsoft.com/office/drawing/2014/main" id="{E2E4CD46-FE0C-498E-B868-63F535C218FD}"/>
              </a:ext>
            </a:extLst>
          </p:cNvPr>
          <p:cNvSpPr>
            <a:spLocks noGrp="1" noChangeArrowheads="1"/>
          </p:cNvSpPr>
          <p:nvPr>
            <p:ph type="dt" sz="quarter" idx="1"/>
          </p:nvPr>
        </p:nvSpPr>
        <p:spPr bwMode="auto">
          <a:xfrm>
            <a:off x="4138613" y="0"/>
            <a:ext cx="3182937" cy="473075"/>
          </a:xfrm>
          <a:prstGeom prst="rect">
            <a:avLst/>
          </a:prstGeom>
          <a:noFill/>
          <a:ln w="9525">
            <a:noFill/>
            <a:miter lim="800000"/>
            <a:headEnd/>
            <a:tailEnd/>
          </a:ln>
          <a:effectLst/>
        </p:spPr>
        <p:txBody>
          <a:bodyPr vert="horz" wrap="square" lIns="94796" tIns="47398" rIns="94796" bIns="47398" numCol="1" anchor="t" anchorCtr="0" compatLnSpc="1">
            <a:prstTxWarp prst="textNoShape">
              <a:avLst/>
            </a:prstTxWarp>
          </a:bodyPr>
          <a:lstStyle>
            <a:lvl1pPr algn="r" defTabSz="947738">
              <a:defRPr sz="1200">
                <a:latin typeface="Times New Roman" pitchFamily="18" charset="0"/>
              </a:defRPr>
            </a:lvl1pPr>
          </a:lstStyle>
          <a:p>
            <a:pPr>
              <a:defRPr/>
            </a:pPr>
            <a:endParaRPr lang="en-US" dirty="0"/>
          </a:p>
        </p:txBody>
      </p:sp>
      <p:sp>
        <p:nvSpPr>
          <p:cNvPr id="43012" name="Rectangle 4">
            <a:extLst>
              <a:ext uri="{FF2B5EF4-FFF2-40B4-BE49-F238E27FC236}">
                <a16:creationId xmlns:a16="http://schemas.microsoft.com/office/drawing/2014/main" id="{0FBC08D2-BB5F-4713-96C2-74B84364E0CB}"/>
              </a:ext>
            </a:extLst>
          </p:cNvPr>
          <p:cNvSpPr>
            <a:spLocks noGrp="1" noChangeArrowheads="1"/>
          </p:cNvSpPr>
          <p:nvPr>
            <p:ph type="ftr" sz="quarter" idx="2"/>
          </p:nvPr>
        </p:nvSpPr>
        <p:spPr bwMode="auto">
          <a:xfrm>
            <a:off x="0" y="9129713"/>
            <a:ext cx="3184525" cy="473075"/>
          </a:xfrm>
          <a:prstGeom prst="rect">
            <a:avLst/>
          </a:prstGeom>
          <a:noFill/>
          <a:ln w="9525">
            <a:noFill/>
            <a:miter lim="800000"/>
            <a:headEnd/>
            <a:tailEnd/>
          </a:ln>
          <a:effectLst/>
        </p:spPr>
        <p:txBody>
          <a:bodyPr vert="horz" wrap="square" lIns="94796" tIns="47398" rIns="94796" bIns="47398" numCol="1" anchor="b" anchorCtr="0" compatLnSpc="1">
            <a:prstTxWarp prst="textNoShape">
              <a:avLst/>
            </a:prstTxWarp>
          </a:bodyPr>
          <a:lstStyle>
            <a:lvl1pPr algn="l" defTabSz="947738">
              <a:defRPr sz="1200">
                <a:latin typeface="Times New Roman" pitchFamily="18" charset="0"/>
              </a:defRPr>
            </a:lvl1pPr>
          </a:lstStyle>
          <a:p>
            <a:pPr>
              <a:defRPr/>
            </a:pPr>
            <a:endParaRPr lang="en-US" dirty="0"/>
          </a:p>
        </p:txBody>
      </p:sp>
      <p:sp>
        <p:nvSpPr>
          <p:cNvPr id="43013" name="Rectangle 5">
            <a:extLst>
              <a:ext uri="{FF2B5EF4-FFF2-40B4-BE49-F238E27FC236}">
                <a16:creationId xmlns:a16="http://schemas.microsoft.com/office/drawing/2014/main" id="{11BE4C4C-A17D-469C-8EC4-966D3557AA63}"/>
              </a:ext>
            </a:extLst>
          </p:cNvPr>
          <p:cNvSpPr>
            <a:spLocks noGrp="1" noChangeArrowheads="1"/>
          </p:cNvSpPr>
          <p:nvPr>
            <p:ph type="sldNum" sz="quarter" idx="3"/>
          </p:nvPr>
        </p:nvSpPr>
        <p:spPr bwMode="auto">
          <a:xfrm>
            <a:off x="4138613" y="9129713"/>
            <a:ext cx="3182937" cy="473075"/>
          </a:xfrm>
          <a:prstGeom prst="rect">
            <a:avLst/>
          </a:prstGeom>
          <a:noFill/>
          <a:ln w="9525">
            <a:noFill/>
            <a:miter lim="800000"/>
            <a:headEnd/>
            <a:tailEnd/>
          </a:ln>
          <a:effectLst/>
        </p:spPr>
        <p:txBody>
          <a:bodyPr vert="horz" wrap="square" lIns="94796" tIns="47398" rIns="94796" bIns="47398" numCol="1" anchor="b" anchorCtr="0" compatLnSpc="1">
            <a:prstTxWarp prst="textNoShape">
              <a:avLst/>
            </a:prstTxWarp>
          </a:bodyPr>
          <a:lstStyle>
            <a:lvl1pPr algn="r" defTabSz="947738">
              <a:defRPr sz="1200">
                <a:latin typeface="Times New Roman" panose="02020603050405020304" pitchFamily="18" charset="0"/>
              </a:defRPr>
            </a:lvl1pPr>
          </a:lstStyle>
          <a:p>
            <a:pPr>
              <a:defRPr/>
            </a:pPr>
            <a:fld id="{94BE06F0-1A4D-4752-A6D8-A9A599448F4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2F7B11B-B908-45E2-A04B-97D35ED62EBE}"/>
              </a:ext>
            </a:extLst>
          </p:cNvPr>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l" defTabSz="965200">
              <a:defRPr sz="1200">
                <a:latin typeface="Times New Roman" pitchFamily="18" charset="0"/>
              </a:defRPr>
            </a:lvl1pPr>
          </a:lstStyle>
          <a:p>
            <a:pPr>
              <a:defRPr/>
            </a:pPr>
            <a:endParaRPr lang="en-US" dirty="0"/>
          </a:p>
        </p:txBody>
      </p:sp>
      <p:sp>
        <p:nvSpPr>
          <p:cNvPr id="8195" name="Rectangle 3">
            <a:extLst>
              <a:ext uri="{FF2B5EF4-FFF2-40B4-BE49-F238E27FC236}">
                <a16:creationId xmlns:a16="http://schemas.microsoft.com/office/drawing/2014/main" id="{425D5813-F7C0-469C-96A6-72A5F7A8F517}"/>
              </a:ext>
            </a:extLst>
          </p:cNvPr>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r" defTabSz="965200">
              <a:defRPr sz="1200">
                <a:latin typeface="Times New Roman" pitchFamily="18" charset="0"/>
              </a:defRPr>
            </a:lvl1pPr>
          </a:lstStyle>
          <a:p>
            <a:pPr>
              <a:defRPr/>
            </a:pPr>
            <a:endParaRPr lang="en-US" dirty="0"/>
          </a:p>
        </p:txBody>
      </p:sp>
      <p:sp>
        <p:nvSpPr>
          <p:cNvPr id="3076" name="Rectangle 4">
            <a:extLst>
              <a:ext uri="{FF2B5EF4-FFF2-40B4-BE49-F238E27FC236}">
                <a16:creationId xmlns:a16="http://schemas.microsoft.com/office/drawing/2014/main" id="{2C825227-3EED-4DA5-8AAA-6BEE0A1ED5C6}"/>
              </a:ext>
            </a:extLst>
          </p:cNvPr>
          <p:cNvSpPr>
            <a:spLocks noGrp="1" noRot="1" noChangeAspect="1" noChangeArrowheads="1" noTextEdit="1"/>
          </p:cNvSpPr>
          <p:nvPr>
            <p:ph type="sldImg" idx="2"/>
          </p:nvPr>
        </p:nvSpPr>
        <p:spPr bwMode="auto">
          <a:xfrm>
            <a:off x="1255713" y="719138"/>
            <a:ext cx="4792662" cy="3594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B5EF5FE4-7283-4638-B33D-FEA76494BB8A}"/>
              </a:ext>
            </a:extLst>
          </p:cNvPr>
          <p:cNvSpPr>
            <a:spLocks noGrp="1" noChangeArrowheads="1"/>
          </p:cNvSpPr>
          <p:nvPr>
            <p:ph type="body" sz="quarter" idx="3"/>
          </p:nvPr>
        </p:nvSpPr>
        <p:spPr bwMode="auto">
          <a:xfrm>
            <a:off x="973138" y="4552950"/>
            <a:ext cx="5356225" cy="4316413"/>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9EDAFCEB-8105-4E8A-8F00-0DB8D69DD5A1}"/>
              </a:ext>
            </a:extLst>
          </p:cNvPr>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l" defTabSz="965200">
              <a:defRPr sz="1200">
                <a:latin typeface="Times New Roman" pitchFamily="18" charset="0"/>
              </a:defRPr>
            </a:lvl1pPr>
          </a:lstStyle>
          <a:p>
            <a:pPr>
              <a:defRPr/>
            </a:pPr>
            <a:endParaRPr lang="en-US" dirty="0"/>
          </a:p>
        </p:txBody>
      </p:sp>
      <p:sp>
        <p:nvSpPr>
          <p:cNvPr id="8199" name="Rectangle 7">
            <a:extLst>
              <a:ext uri="{FF2B5EF4-FFF2-40B4-BE49-F238E27FC236}">
                <a16:creationId xmlns:a16="http://schemas.microsoft.com/office/drawing/2014/main" id="{97D017BC-C7DF-430D-BD02-E24329A37D77}"/>
              </a:ext>
            </a:extLst>
          </p:cNvPr>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r" defTabSz="965200">
              <a:defRPr sz="1200">
                <a:latin typeface="Times New Roman" panose="02020603050405020304" pitchFamily="18" charset="0"/>
              </a:defRPr>
            </a:lvl1pPr>
          </a:lstStyle>
          <a:p>
            <a:pPr>
              <a:defRPr/>
            </a:pPr>
            <a:fld id="{D2815196-402E-47B6-9D59-1E4D18D8C86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D1A041-843C-473C-A4FA-2845BB8080C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02352D4-B401-442E-BBF6-7A1AAFFCB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a:extLst>
              <a:ext uri="{FF2B5EF4-FFF2-40B4-BE49-F238E27FC236}">
                <a16:creationId xmlns:a16="http://schemas.microsoft.com/office/drawing/2014/main" id="{56BAE213-78C2-D609-4799-9030B0EDF55F}"/>
              </a:ext>
            </a:extLst>
          </p:cNvPr>
          <p:cNvSpPr>
            <a:spLocks noGrp="1" noRot="1" noChangeAspect="1" noChangeArrowheads="1" noTextEdit="1"/>
          </p:cNvSpPr>
          <p:nvPr>
            <p:ph type="sldImg"/>
          </p:nvPr>
        </p:nvSpPr>
        <p:spPr>
          <a:ln/>
        </p:spPr>
      </p:sp>
      <p:sp>
        <p:nvSpPr>
          <p:cNvPr id="1412099" name="Rectangle 3">
            <a:extLst>
              <a:ext uri="{FF2B5EF4-FFF2-40B4-BE49-F238E27FC236}">
                <a16:creationId xmlns:a16="http://schemas.microsoft.com/office/drawing/2014/main" id="{6E4D02F9-2483-1A0E-FA86-2D9B3D2ADAA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Focus on what variables might help us understand and produce language.  </a:t>
            </a:r>
          </a:p>
          <a:p>
            <a:r>
              <a:rPr lang="en-US" altLang="en-US">
                <a:latin typeface="Arial" panose="020B0604020202020204" pitchFamily="34" charset="0"/>
                <a:cs typeface="Arial" panose="020B0604020202020204" pitchFamily="34" charset="0"/>
              </a:rPr>
              <a:t>Some are token variables (utterance-specific), others are type variables (language-specific).</a:t>
            </a:r>
          </a:p>
          <a:p>
            <a:r>
              <a:rPr lang="en-US" altLang="en-US">
                <a:latin typeface="Arial" panose="020B0604020202020204" pitchFamily="34" charset="0"/>
                <a:cs typeface="Arial" panose="020B0604020202020204" pitchFamily="34" charset="0"/>
              </a:rPr>
              <a:t>Might be observed or latent.  </a:t>
            </a:r>
          </a:p>
          <a:p>
            <a:r>
              <a:rPr lang="en-US" altLang="en-US">
                <a:latin typeface="Arial" panose="020B0604020202020204" pitchFamily="34" charset="0"/>
                <a:cs typeface="Arial" panose="020B0604020202020204" pitchFamily="34" charset="0"/>
              </a:rPr>
              <a:t>How those variables are represented, what the priors are, and (next slide) how they interrelate.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7">
            <a:extLst>
              <a:ext uri="{FF2B5EF4-FFF2-40B4-BE49-F238E27FC236}">
                <a16:creationId xmlns:a16="http://schemas.microsoft.com/office/drawing/2014/main" id="{49B560EC-7DAC-4895-FC98-510D51C3113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82B002-9568-4120-AF69-917FAA75A0B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2579" name="Rectangle 2">
            <a:extLst>
              <a:ext uri="{FF2B5EF4-FFF2-40B4-BE49-F238E27FC236}">
                <a16:creationId xmlns:a16="http://schemas.microsoft.com/office/drawing/2014/main" id="{7F70E17E-5698-B033-90AB-5253D42082E0}"/>
              </a:ext>
            </a:extLst>
          </p:cNvPr>
          <p:cNvSpPr>
            <a:spLocks noGrp="1" noRot="1" noChangeAspect="1" noChangeArrowheads="1" noTextEdit="1"/>
          </p:cNvSpPr>
          <p:nvPr>
            <p:ph type="sldImg"/>
          </p:nvPr>
        </p:nvSpPr>
        <p:spPr>
          <a:ln/>
        </p:spPr>
      </p:sp>
      <p:sp>
        <p:nvSpPr>
          <p:cNvPr id="1432580" name="Rectangle 3">
            <a:extLst>
              <a:ext uri="{FF2B5EF4-FFF2-40B4-BE49-F238E27FC236}">
                <a16:creationId xmlns:a16="http://schemas.microsoft.com/office/drawing/2014/main" id="{98B09F00-C8FB-481E-3E48-873369E7C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7">
            <a:extLst>
              <a:ext uri="{FF2B5EF4-FFF2-40B4-BE49-F238E27FC236}">
                <a16:creationId xmlns:a16="http://schemas.microsoft.com/office/drawing/2014/main" id="{519F36A0-C4D1-4590-546C-C773B08B746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CE0EA8-F43C-4BFB-A7B6-93DCC0A00D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627" name="Rectangle 2">
            <a:extLst>
              <a:ext uri="{FF2B5EF4-FFF2-40B4-BE49-F238E27FC236}">
                <a16:creationId xmlns:a16="http://schemas.microsoft.com/office/drawing/2014/main" id="{FB0BD4E1-B5F2-4FBE-1B54-77DDA9F79A62}"/>
              </a:ext>
            </a:extLst>
          </p:cNvPr>
          <p:cNvSpPr>
            <a:spLocks noGrp="1" noRot="1" noChangeAspect="1" noChangeArrowheads="1" noTextEdit="1"/>
          </p:cNvSpPr>
          <p:nvPr>
            <p:ph type="sldImg"/>
          </p:nvPr>
        </p:nvSpPr>
        <p:spPr>
          <a:ln/>
        </p:spPr>
      </p:sp>
      <p:sp>
        <p:nvSpPr>
          <p:cNvPr id="1434628" name="Rectangle 3">
            <a:extLst>
              <a:ext uri="{FF2B5EF4-FFF2-40B4-BE49-F238E27FC236}">
                <a16:creationId xmlns:a16="http://schemas.microsoft.com/office/drawing/2014/main" id="{78D82C0B-E00C-F71D-E309-32DF08E751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7">
            <a:extLst>
              <a:ext uri="{FF2B5EF4-FFF2-40B4-BE49-F238E27FC236}">
                <a16:creationId xmlns:a16="http://schemas.microsoft.com/office/drawing/2014/main" id="{A21946EB-2F81-F074-F63D-47269F6198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7A8286-C894-45AA-9EFB-C114612172E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6675" name="Rectangle 2">
            <a:extLst>
              <a:ext uri="{FF2B5EF4-FFF2-40B4-BE49-F238E27FC236}">
                <a16:creationId xmlns:a16="http://schemas.microsoft.com/office/drawing/2014/main" id="{E1A6ADC6-D5FA-9FA5-3F82-9E9E277C679F}"/>
              </a:ext>
            </a:extLst>
          </p:cNvPr>
          <p:cNvSpPr>
            <a:spLocks noGrp="1" noRot="1" noChangeAspect="1" noChangeArrowheads="1" noTextEdit="1"/>
          </p:cNvSpPr>
          <p:nvPr>
            <p:ph type="sldImg"/>
          </p:nvPr>
        </p:nvSpPr>
        <p:spPr>
          <a:ln/>
        </p:spPr>
      </p:sp>
      <p:sp>
        <p:nvSpPr>
          <p:cNvPr id="1436676" name="Rectangle 3">
            <a:extLst>
              <a:ext uri="{FF2B5EF4-FFF2-40B4-BE49-F238E27FC236}">
                <a16:creationId xmlns:a16="http://schemas.microsoft.com/office/drawing/2014/main" id="{82D99B81-CA28-4C4D-F521-A2D5A42F7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7">
            <a:extLst>
              <a:ext uri="{FF2B5EF4-FFF2-40B4-BE49-F238E27FC236}">
                <a16:creationId xmlns:a16="http://schemas.microsoft.com/office/drawing/2014/main" id="{1C77EBC8-EF8C-28DB-BA3A-F3A0BF6CC92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58237F-ECFB-450B-965F-32AB7E0074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8963" name="Rectangle 2">
            <a:extLst>
              <a:ext uri="{FF2B5EF4-FFF2-40B4-BE49-F238E27FC236}">
                <a16:creationId xmlns:a16="http://schemas.microsoft.com/office/drawing/2014/main" id="{85B6D69E-C029-8D0B-EC0A-26237EC52B5B}"/>
              </a:ext>
            </a:extLst>
          </p:cNvPr>
          <p:cNvSpPr>
            <a:spLocks noGrp="1" noRot="1" noChangeAspect="1" noChangeArrowheads="1" noTextEdit="1"/>
          </p:cNvSpPr>
          <p:nvPr>
            <p:ph type="sldImg"/>
          </p:nvPr>
        </p:nvSpPr>
        <p:spPr>
          <a:ln/>
        </p:spPr>
      </p:sp>
      <p:sp>
        <p:nvSpPr>
          <p:cNvPr id="1448964" name="Rectangle 3">
            <a:extLst>
              <a:ext uri="{FF2B5EF4-FFF2-40B4-BE49-F238E27FC236}">
                <a16:creationId xmlns:a16="http://schemas.microsoft.com/office/drawing/2014/main" id="{D905F9F8-C9B8-C8B3-D9D6-FB7E4D93B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7">
            <a:extLst>
              <a:ext uri="{FF2B5EF4-FFF2-40B4-BE49-F238E27FC236}">
                <a16:creationId xmlns:a16="http://schemas.microsoft.com/office/drawing/2014/main" id="{20C9FAD6-6CC5-B50B-F01F-77EF1E3680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3A64A3-AA07-461E-A6E0-A59B7D9D53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5107" name="Rectangle 2">
            <a:extLst>
              <a:ext uri="{FF2B5EF4-FFF2-40B4-BE49-F238E27FC236}">
                <a16:creationId xmlns:a16="http://schemas.microsoft.com/office/drawing/2014/main" id="{DAC3252E-EB4F-3F05-5F64-F8B6214391AA}"/>
              </a:ext>
            </a:extLst>
          </p:cNvPr>
          <p:cNvSpPr>
            <a:spLocks noGrp="1" noRot="1" noChangeAspect="1" noChangeArrowheads="1" noTextEdit="1"/>
          </p:cNvSpPr>
          <p:nvPr>
            <p:ph type="sldImg"/>
          </p:nvPr>
        </p:nvSpPr>
        <p:spPr>
          <a:ln/>
        </p:spPr>
      </p:sp>
      <p:sp>
        <p:nvSpPr>
          <p:cNvPr id="1455108" name="Rectangle 3">
            <a:extLst>
              <a:ext uri="{FF2B5EF4-FFF2-40B4-BE49-F238E27FC236}">
                <a16:creationId xmlns:a16="http://schemas.microsoft.com/office/drawing/2014/main" id="{51E666BF-DECE-8729-0369-231C93C73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7">
            <a:extLst>
              <a:ext uri="{FF2B5EF4-FFF2-40B4-BE49-F238E27FC236}">
                <a16:creationId xmlns:a16="http://schemas.microsoft.com/office/drawing/2014/main" id="{E4E36A8E-C9E2-9983-1170-CBF9C99C559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D3C423-1FA1-4D8C-870A-09C33ED69E8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3059" name="Rectangle 2">
            <a:extLst>
              <a:ext uri="{FF2B5EF4-FFF2-40B4-BE49-F238E27FC236}">
                <a16:creationId xmlns:a16="http://schemas.microsoft.com/office/drawing/2014/main" id="{BEAEAC8F-C75D-7D35-3459-A319CC421327}"/>
              </a:ext>
            </a:extLst>
          </p:cNvPr>
          <p:cNvSpPr>
            <a:spLocks noGrp="1" noRot="1" noChangeAspect="1" noChangeArrowheads="1" noTextEdit="1"/>
          </p:cNvSpPr>
          <p:nvPr>
            <p:ph type="sldImg"/>
          </p:nvPr>
        </p:nvSpPr>
        <p:spPr>
          <a:ln/>
        </p:spPr>
      </p:sp>
      <p:sp>
        <p:nvSpPr>
          <p:cNvPr id="1453060" name="Rectangle 3">
            <a:extLst>
              <a:ext uri="{FF2B5EF4-FFF2-40B4-BE49-F238E27FC236}">
                <a16:creationId xmlns:a16="http://schemas.microsoft.com/office/drawing/2014/main" id="{37361DAF-E7DC-4E06-A3DE-18F5E3A5B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7">
            <a:extLst>
              <a:ext uri="{FF2B5EF4-FFF2-40B4-BE49-F238E27FC236}">
                <a16:creationId xmlns:a16="http://schemas.microsoft.com/office/drawing/2014/main" id="{894F06D4-F1A8-200E-257E-89FC9512235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C6B68A-16D7-4D32-AE0E-CCC36B3FE71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7155" name="Rectangle 2">
            <a:extLst>
              <a:ext uri="{FF2B5EF4-FFF2-40B4-BE49-F238E27FC236}">
                <a16:creationId xmlns:a16="http://schemas.microsoft.com/office/drawing/2014/main" id="{AA3A86E2-E979-3A25-A866-D52C537E427A}"/>
              </a:ext>
            </a:extLst>
          </p:cNvPr>
          <p:cNvSpPr>
            <a:spLocks noGrp="1" noRot="1" noChangeAspect="1" noChangeArrowheads="1" noTextEdit="1"/>
          </p:cNvSpPr>
          <p:nvPr>
            <p:ph type="sldImg"/>
          </p:nvPr>
        </p:nvSpPr>
        <p:spPr>
          <a:ln/>
        </p:spPr>
      </p:sp>
      <p:sp>
        <p:nvSpPr>
          <p:cNvPr id="1457156" name="Rectangle 3">
            <a:extLst>
              <a:ext uri="{FF2B5EF4-FFF2-40B4-BE49-F238E27FC236}">
                <a16:creationId xmlns:a16="http://schemas.microsoft.com/office/drawing/2014/main" id="{D0BBBBC4-F400-38F0-604C-E6269471FB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a:extLst>
              <a:ext uri="{FF2B5EF4-FFF2-40B4-BE49-F238E27FC236}">
                <a16:creationId xmlns:a16="http://schemas.microsoft.com/office/drawing/2014/main" id="{CA55C11B-C5D3-1E42-2B10-8691D0D0466A}"/>
              </a:ext>
            </a:extLst>
          </p:cNvPr>
          <p:cNvSpPr>
            <a:spLocks noGrp="1" noRot="1" noChangeAspect="1" noChangeArrowheads="1" noTextEdit="1"/>
          </p:cNvSpPr>
          <p:nvPr>
            <p:ph type="sldImg"/>
          </p:nvPr>
        </p:nvSpPr>
        <p:spPr>
          <a:ln/>
        </p:spPr>
      </p:sp>
      <p:sp>
        <p:nvSpPr>
          <p:cNvPr id="1462275" name="Rectangle 3">
            <a:extLst>
              <a:ext uri="{FF2B5EF4-FFF2-40B4-BE49-F238E27FC236}">
                <a16:creationId xmlns:a16="http://schemas.microsoft.com/office/drawing/2014/main" id="{7192C2B0-8D35-7F22-C2C8-881CBEE038B1}"/>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Focus on what variables might help us understand and produce language.  </a:t>
            </a:r>
          </a:p>
          <a:p>
            <a:r>
              <a:rPr lang="en-US" altLang="en-US">
                <a:latin typeface="Arial" panose="020B0604020202020204" pitchFamily="34" charset="0"/>
                <a:cs typeface="Arial" panose="020B0604020202020204" pitchFamily="34" charset="0"/>
              </a:rPr>
              <a:t>Some are token variables (utterance-specific), others are type variables (language-specific).</a:t>
            </a:r>
          </a:p>
          <a:p>
            <a:r>
              <a:rPr lang="en-US" altLang="en-US">
                <a:latin typeface="Arial" panose="020B0604020202020204" pitchFamily="34" charset="0"/>
                <a:cs typeface="Arial" panose="020B0604020202020204" pitchFamily="34" charset="0"/>
              </a:rPr>
              <a:t>Might be observed or latent.  </a:t>
            </a:r>
          </a:p>
          <a:p>
            <a:r>
              <a:rPr lang="en-US" altLang="en-US">
                <a:latin typeface="Arial" panose="020B0604020202020204" pitchFamily="34" charset="0"/>
                <a:cs typeface="Arial" panose="020B0604020202020204" pitchFamily="34" charset="0"/>
              </a:rPr>
              <a:t>How those variables are represented, what the priors are, and (next slide) how they interrelate.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a:extLst>
              <a:ext uri="{FF2B5EF4-FFF2-40B4-BE49-F238E27FC236}">
                <a16:creationId xmlns:a16="http://schemas.microsoft.com/office/drawing/2014/main" id="{C0604875-FB81-B0AB-7C6A-FA800FBF7482}"/>
              </a:ext>
            </a:extLst>
          </p:cNvPr>
          <p:cNvSpPr>
            <a:spLocks noGrp="1" noRot="1" noChangeAspect="1" noChangeArrowheads="1" noTextEdit="1"/>
          </p:cNvSpPr>
          <p:nvPr>
            <p:ph type="sldImg"/>
          </p:nvPr>
        </p:nvSpPr>
        <p:spPr>
          <a:ln/>
        </p:spPr>
      </p:sp>
      <p:sp>
        <p:nvSpPr>
          <p:cNvPr id="1460227" name="Rectangle 3">
            <a:extLst>
              <a:ext uri="{FF2B5EF4-FFF2-40B4-BE49-F238E27FC236}">
                <a16:creationId xmlns:a16="http://schemas.microsoft.com/office/drawing/2014/main" id="{3EC97112-7982-4799-3AE2-89443DEB88E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cs typeface="Arial" panose="020B0604020202020204" pitchFamily="34" charset="0"/>
              </a:rPr>
              <a:t>I don’t want to learn to do tasks but rather learn to understand what’s going on in the language I see;</a:t>
            </a:r>
          </a:p>
          <a:p>
            <a:r>
              <a:rPr lang="en-US" altLang="en-US" b="1">
                <a:latin typeface="Arial" panose="020B0604020202020204" pitchFamily="34" charset="0"/>
                <a:cs typeface="Arial" panose="020B0604020202020204" pitchFamily="34" charset="0"/>
              </a:rPr>
              <a:t>happy to take help from direct or indirect supervision or other resources</a:t>
            </a: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D8F97-1833-A7A2-6F42-7468A2EB0FFF}"/>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3A322723-59BB-713C-7232-8C111966DA95}"/>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D1259F8B-08FE-4B3F-1D0D-049295D0C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61253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D40114C-D523-3A0E-CF22-40232C54A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CA27F0-1051-43F0-99E8-705B7630A2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2">
            <a:extLst>
              <a:ext uri="{FF2B5EF4-FFF2-40B4-BE49-F238E27FC236}">
                <a16:creationId xmlns:a16="http://schemas.microsoft.com/office/drawing/2014/main" id="{F5B2C190-D041-35C3-9F79-C9571FFD0040}"/>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BF1531C1-878E-B0AC-096F-200C78A36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8E42629-4A72-39CC-3DCA-D9D2B9EFBE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BCF26A-BAD5-4D8D-9EBD-757411B3EAD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059" name="Rectangle 2">
            <a:extLst>
              <a:ext uri="{FF2B5EF4-FFF2-40B4-BE49-F238E27FC236}">
                <a16:creationId xmlns:a16="http://schemas.microsoft.com/office/drawing/2014/main" id="{9AF1BE9D-B90C-5384-D330-7B4C7508945E}"/>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56AED135-2FA8-77A9-3D7F-694850B9C2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9D70531-AF95-19BD-7AF4-2024292B8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4CEC63-4B8C-45F9-9C22-7464AC54245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7107" name="Rectangle 2">
            <a:extLst>
              <a:ext uri="{FF2B5EF4-FFF2-40B4-BE49-F238E27FC236}">
                <a16:creationId xmlns:a16="http://schemas.microsoft.com/office/drawing/2014/main" id="{138282E6-5C4C-25AF-0C85-BBE67F3F571F}"/>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3B3CD2DE-1118-A1DE-6E02-3C2B53500B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B9B8E28-53E6-C28D-F89D-4807BAD5E0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F853C3-70D4-4429-9C43-3777977DDA9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155" name="Rectangle 2">
            <a:extLst>
              <a:ext uri="{FF2B5EF4-FFF2-40B4-BE49-F238E27FC236}">
                <a16:creationId xmlns:a16="http://schemas.microsoft.com/office/drawing/2014/main" id="{2E3B7B92-02C9-56BF-60E9-99F20FB35A8C}"/>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8ED584D3-B16F-153C-90D1-C450F421B4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E13EA02-B683-3133-6A22-DFFD3DCDF2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C64F6-D00B-4200-A646-9BE54EE4A8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03" name="Rectangle 2">
            <a:extLst>
              <a:ext uri="{FF2B5EF4-FFF2-40B4-BE49-F238E27FC236}">
                <a16:creationId xmlns:a16="http://schemas.microsoft.com/office/drawing/2014/main" id="{DB7F8996-73C7-33D1-4002-A05763B69C75}"/>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4720A110-FC64-2CA7-84F6-26CF66275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4530491-6BE7-B508-9D7F-2C88F3AF6E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7F82DA-5A73-48F9-B86B-1D7233F5110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251" name="Rectangle 2">
            <a:extLst>
              <a:ext uri="{FF2B5EF4-FFF2-40B4-BE49-F238E27FC236}">
                <a16:creationId xmlns:a16="http://schemas.microsoft.com/office/drawing/2014/main" id="{1D60B84E-25E2-4BD1-D15C-495F4A48EFC3}"/>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7CEBF7BA-9D59-5397-3AC6-A43883BE8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9AF3957-8C5C-144A-E2B0-D6EA667AFA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602A60-A9A5-4ECC-989A-305FE703C15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2">
            <a:extLst>
              <a:ext uri="{FF2B5EF4-FFF2-40B4-BE49-F238E27FC236}">
                <a16:creationId xmlns:a16="http://schemas.microsoft.com/office/drawing/2014/main" id="{B5AEF160-74B9-D00D-CFE2-26EFB7DD8512}"/>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80FEF250-399E-DF37-45B5-4E1242EC4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D005C49-952F-AD9A-BAD4-E749B1467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4AA1CA-8732-488D-BFC1-D403BA09030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47" name="Rectangle 2">
            <a:extLst>
              <a:ext uri="{FF2B5EF4-FFF2-40B4-BE49-F238E27FC236}">
                <a16:creationId xmlns:a16="http://schemas.microsoft.com/office/drawing/2014/main" id="{457E4C7D-E5FE-105B-9451-8A5709FCCAD0}"/>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982EA892-0179-F518-B202-2F01A472B3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EBA5221-6F5D-3E27-B303-B384D193F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597F7E-3A8B-473F-94A4-E10C0FC8976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395" name="Rectangle 2">
            <a:extLst>
              <a:ext uri="{FF2B5EF4-FFF2-40B4-BE49-F238E27FC236}">
                <a16:creationId xmlns:a16="http://schemas.microsoft.com/office/drawing/2014/main" id="{A1A11C1B-1A00-049F-C062-E23876F886BD}"/>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51F7315E-09EA-FF98-849C-043C8FC724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4AED0C4-3D3E-3485-418F-A9974AFE0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BC9A83-374B-43E4-9363-71254A7EED1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3" name="Rectangle 2">
            <a:extLst>
              <a:ext uri="{FF2B5EF4-FFF2-40B4-BE49-F238E27FC236}">
                <a16:creationId xmlns:a16="http://schemas.microsoft.com/office/drawing/2014/main" id="{AE0475E6-F028-6DBB-28FB-2582E071EAF7}"/>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45DBF79F-64DA-B4D1-45FF-A8B0ED49B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A05E-32B7-5534-5C4E-851130C957D7}"/>
            </a:ext>
          </a:extLst>
        </p:cNvPr>
        <p:cNvGrpSpPr/>
        <p:nvPr/>
      </p:nvGrpSpPr>
      <p:grpSpPr>
        <a:xfrm>
          <a:off x="0" y="0"/>
          <a:ext cx="0" cy="0"/>
          <a:chOff x="0" y="0"/>
          <a:chExt cx="0" cy="0"/>
        </a:xfrm>
      </p:grpSpPr>
      <p:sp>
        <p:nvSpPr>
          <p:cNvPr id="6146" name="Rectangle 2">
            <a:extLst>
              <a:ext uri="{FF2B5EF4-FFF2-40B4-BE49-F238E27FC236}">
                <a16:creationId xmlns:a16="http://schemas.microsoft.com/office/drawing/2014/main" id="{E0841811-B761-2EFD-B0E6-D1027C0BB8B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6F8D698-095C-DAE7-9095-C774E0FC6C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80993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3E3E62E-05E5-5C6B-65D2-4CE9AC0D23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9DC24E-7B19-413B-87CB-E4D3DE4E6FF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a:extLst>
              <a:ext uri="{FF2B5EF4-FFF2-40B4-BE49-F238E27FC236}">
                <a16:creationId xmlns:a16="http://schemas.microsoft.com/office/drawing/2014/main" id="{8DA9832E-D770-0C3D-5DAE-589FA4B334F3}"/>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B409887D-6F0F-7539-A938-32CA0D385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C53DBEC-2DFC-4D50-6217-F34798D517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F81FCA-4CDE-4F84-8795-5811BA8ED04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23" name="Rectangle 2">
            <a:extLst>
              <a:ext uri="{FF2B5EF4-FFF2-40B4-BE49-F238E27FC236}">
                <a16:creationId xmlns:a16="http://schemas.microsoft.com/office/drawing/2014/main" id="{87927C9F-5E11-5DC7-7215-6B68074BC6F7}"/>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10419B6B-B627-1A8C-EF3B-7A97DB8506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14C3878-C574-BDBA-642B-DE589353F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FEB8E8-4D55-4823-898E-A4FDC0B65E8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971" name="Rectangle 2">
            <a:extLst>
              <a:ext uri="{FF2B5EF4-FFF2-40B4-BE49-F238E27FC236}">
                <a16:creationId xmlns:a16="http://schemas.microsoft.com/office/drawing/2014/main" id="{0B562CCB-9D0C-BBA7-D746-DB3F41564E0E}"/>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8606A93E-5342-3CE3-79EE-309DFFC13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D4D5F63-634A-8B97-5A90-533858D625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CE2954-2B0F-4DCA-AB2E-AA508B40E43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15" name="Rectangle 2">
            <a:extLst>
              <a:ext uri="{FF2B5EF4-FFF2-40B4-BE49-F238E27FC236}">
                <a16:creationId xmlns:a16="http://schemas.microsoft.com/office/drawing/2014/main" id="{51DD68F0-00DA-EE04-98D3-4E279A9486FC}"/>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40FF43C5-0CDC-504B-0DA1-83EBE3AB9B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DF9B031-88AC-1159-B7E0-9C7EA8D3A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871D67-274D-4719-8573-4FCEB446463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63" name="Rectangle 2">
            <a:extLst>
              <a:ext uri="{FF2B5EF4-FFF2-40B4-BE49-F238E27FC236}">
                <a16:creationId xmlns:a16="http://schemas.microsoft.com/office/drawing/2014/main" id="{D2D63839-745C-468C-FB14-3401BB97F005}"/>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8DA06988-772E-FFF3-BA59-AE6659A22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C712A14-3CB9-B0C9-6B3D-B4FA820B5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D3CBE7-DE61-4EA6-B825-ECC77D6D15E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211" name="Rectangle 2">
            <a:extLst>
              <a:ext uri="{FF2B5EF4-FFF2-40B4-BE49-F238E27FC236}">
                <a16:creationId xmlns:a16="http://schemas.microsoft.com/office/drawing/2014/main" id="{8DDE1F9D-7A9F-EC99-661E-849E41594AE4}"/>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6A057BD8-90D4-67FD-5CD2-FE3B32B4AD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5D030C9-881B-81CF-27B4-85A92DA2BD67}"/>
              </a:ext>
            </a:extLst>
          </p:cNvPr>
          <p:cNvSpPr>
            <a:spLocks noChangeArrowheads="1" noTextEdit="1"/>
          </p:cNvSpPr>
          <p:nvPr>
            <p:ph type="sldImg"/>
          </p:nvPr>
        </p:nvSpPr>
        <p:spPr>
          <a:ln/>
        </p:spPr>
      </p:sp>
      <p:sp>
        <p:nvSpPr>
          <p:cNvPr id="12291" name="Rectangle 3">
            <a:extLst>
              <a:ext uri="{FF2B5EF4-FFF2-40B4-BE49-F238E27FC236}">
                <a16:creationId xmlns:a16="http://schemas.microsoft.com/office/drawing/2014/main" id="{0DF6688E-8677-B7BC-3F0E-90B1CC9469F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F89C08-E34C-2657-8A13-0B600117FF1C}"/>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BFB11325-3A0A-7F6A-DC0E-B4384B7AECF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4B96877-E605-6D78-ED05-C56A8F70C7EB}"/>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6862A45F-E032-36AB-0681-628DC6C4422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A853353-B336-1083-D33C-067D0499059E}"/>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909BDA48-58A9-2DA5-AAD3-071DDB1912CD}"/>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8721A29-CE5A-AEC7-4095-268C90A4C0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kumimoji="1" sz="1200">
                <a:solidFill>
                  <a:schemeClr val="tx1"/>
                </a:solidFill>
                <a:latin typeface="Times New Roman" panose="02020603050405020304" pitchFamily="18" charset="0"/>
              </a:defRPr>
            </a:lvl1pPr>
            <a:lvl2pPr marL="742950" indent="-285750" defTabSz="965200">
              <a:spcBef>
                <a:spcPct val="30000"/>
              </a:spcBef>
              <a:defRPr kumimoji="1" sz="1200">
                <a:solidFill>
                  <a:schemeClr val="tx1"/>
                </a:solidFill>
                <a:latin typeface="Times New Roman" panose="02020603050405020304" pitchFamily="18" charset="0"/>
              </a:defRPr>
            </a:lvl2pPr>
            <a:lvl3pPr marL="1143000" indent="-228600" defTabSz="965200">
              <a:spcBef>
                <a:spcPct val="30000"/>
              </a:spcBef>
              <a:defRPr kumimoji="1" sz="1200">
                <a:solidFill>
                  <a:schemeClr val="tx1"/>
                </a:solidFill>
                <a:latin typeface="Times New Roman" panose="02020603050405020304" pitchFamily="18" charset="0"/>
              </a:defRPr>
            </a:lvl3pPr>
            <a:lvl4pPr marL="1600200" indent="-228600" defTabSz="965200">
              <a:spcBef>
                <a:spcPct val="30000"/>
              </a:spcBef>
              <a:defRPr kumimoji="1" sz="1200">
                <a:solidFill>
                  <a:schemeClr val="tx1"/>
                </a:solidFill>
                <a:latin typeface="Times New Roman" panose="02020603050405020304" pitchFamily="18" charset="0"/>
              </a:defRPr>
            </a:lvl4pPr>
            <a:lvl5pPr marL="2057400" indent="-228600" defTabSz="965200">
              <a:spcBef>
                <a:spcPct val="30000"/>
              </a:spcBef>
              <a:defRPr kumimoji="1" sz="1200">
                <a:solidFill>
                  <a:schemeClr val="tx1"/>
                </a:solidFill>
                <a:latin typeface="Times New Roman" panose="02020603050405020304" pitchFamily="18" charset="0"/>
              </a:defRPr>
            </a:lvl5pPr>
            <a:lvl6pPr marL="2514600" indent="-228600" defTabSz="965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65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65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65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FB8070AD-6A58-44BE-8014-D389A73C4365}"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7" name="Rectangle 2">
            <a:extLst>
              <a:ext uri="{FF2B5EF4-FFF2-40B4-BE49-F238E27FC236}">
                <a16:creationId xmlns:a16="http://schemas.microsoft.com/office/drawing/2014/main" id="{8F9481DD-C229-6F66-18AC-8846BA24A83E}"/>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C970EE35-032C-D451-EE3A-7AB0C2339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8E0649-0F44-BC78-943E-0FB73D2BFB27}"/>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87D45B9D-55FF-7093-5D01-4BBA7B4EBF09}"/>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4F3DCCD-9640-9A75-2E85-0B627D438A71}"/>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DA06C1B2-36B5-460B-7CA3-09166867320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5750440-F422-96B3-CDB4-2CA82E5F54D5}"/>
              </a:ext>
            </a:extLst>
          </p:cNvPr>
          <p:cNvSpPr>
            <a:spLocks noChangeArrowheads="1" noTextEdit="1"/>
          </p:cNvSpPr>
          <p:nvPr>
            <p:ph type="sldImg"/>
          </p:nvPr>
        </p:nvSpPr>
        <p:spPr>
          <a:ln/>
        </p:spPr>
      </p:sp>
      <p:sp>
        <p:nvSpPr>
          <p:cNvPr id="18435" name="Rectangle 3">
            <a:extLst>
              <a:ext uri="{FF2B5EF4-FFF2-40B4-BE49-F238E27FC236}">
                <a16:creationId xmlns:a16="http://schemas.microsoft.com/office/drawing/2014/main" id="{73C67757-E70C-8CA6-293F-AAEAD6312473}"/>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78E61C-789C-8497-2874-239CF917D751}"/>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A5FB2EBB-27BC-7B01-C634-B44D263E0503}"/>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160BB3D-FD4D-8218-EAA7-F7C50577212E}"/>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411F075B-EB86-DB78-2AFE-5706215B7A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Linguistic forms are spoken or written words, sentences, or documents.  Maybe tweets with lots of misspellings and slang.  We might want to convert from one linguistic form to another, like going back and forth between speech and text, or two languages.  Or we might want to extract meaning from the documents and use that to answer questions and talk back to the user.</a:t>
            </a:r>
          </a:p>
        </p:txBody>
      </p:sp>
      <p:sp>
        <p:nvSpPr>
          <p:cNvPr id="37892" name="Slide Number Placeholder 3">
            <a:extLst>
              <a:ext uri="{FF2B5EF4-FFF2-40B4-BE49-F238E27FC236}">
                <a16:creationId xmlns:a16="http://schemas.microsoft.com/office/drawing/2014/main" id="{EEC81341-C2E7-5203-D241-F7D737678C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DCB3EB-84F6-41B9-ACA3-DBE8D7D967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1725E00-A1E1-BD11-3916-64F97178FACB}"/>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F721B1B-DE49-AD08-87A2-8199D3B613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I’ll close with an advertisement for unsupervised learning.  </a:t>
            </a:r>
          </a:p>
          <a:p>
            <a:r>
              <a:rPr lang="en-US" altLang="en-US"/>
              <a:t>We’d like to build systems that </a:t>
            </a:r>
            <a:r>
              <a:rPr lang="en-US" altLang="en-US" i="1"/>
              <a:t>automatically</a:t>
            </a:r>
            <a:r>
              <a:rPr lang="en-US" altLang="en-US"/>
              <a:t> figure out the structure of a language, without being explicitly taught.  I’ve built several such systems, but two of them are just much better than the rest.  This one went from grunting to fluent English in less than a year.  So that’s a grand challenge for you: catch up with the toddlers.  Their brains are completely amazing devices for working out what’s going on in language, and we want to do more of that.</a:t>
            </a:r>
          </a:p>
        </p:txBody>
      </p:sp>
      <p:sp>
        <p:nvSpPr>
          <p:cNvPr id="39940" name="Slide Number Placeholder 3">
            <a:extLst>
              <a:ext uri="{FF2B5EF4-FFF2-40B4-BE49-F238E27FC236}">
                <a16:creationId xmlns:a16="http://schemas.microsoft.com/office/drawing/2014/main" id="{2074631A-386D-EB17-89C9-CD597C5567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9347C5-754B-45F6-A249-5DEBFAA5869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a:extLst>
              <a:ext uri="{FF2B5EF4-FFF2-40B4-BE49-F238E27FC236}">
                <a16:creationId xmlns:a16="http://schemas.microsoft.com/office/drawing/2014/main" id="{270F4AE0-BD17-F8BC-EF28-D9210F9390CD}"/>
              </a:ext>
            </a:extLst>
          </p:cNvPr>
          <p:cNvSpPr>
            <a:spLocks noGrp="1" noRot="1" noChangeAspect="1" noChangeArrowheads="1" noTextEdit="1"/>
          </p:cNvSpPr>
          <p:nvPr>
            <p:ph type="sldImg"/>
          </p:nvPr>
        </p:nvSpPr>
        <p:spPr>
          <a:ln/>
        </p:spPr>
      </p:sp>
      <p:sp>
        <p:nvSpPr>
          <p:cNvPr id="1410051" name="Rectangle 3">
            <a:extLst>
              <a:ext uri="{FF2B5EF4-FFF2-40B4-BE49-F238E27FC236}">
                <a16:creationId xmlns:a16="http://schemas.microsoft.com/office/drawing/2014/main" id="{817F984E-61F9-C0E1-93BB-E2B7D322666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latin typeface="Comic Sans MS" panose="030F0702030302020204" pitchFamily="66" charset="0"/>
                <a:cs typeface="Arial" panose="020B0604020202020204" pitchFamily="34" charset="0"/>
              </a:rPr>
              <a:t>Spelling correction: Humans do all kinds of reasoning about what was really meant in this context; they can  even whether the misspelling was deliberate (pun, persona, implicit quotation, other metalinguistic behavior).  But as an engineering matter, this doesn’t help much?</a:t>
            </a:r>
          </a:p>
          <a:p>
            <a:r>
              <a:rPr lang="en-US" altLang="en-US">
                <a:solidFill>
                  <a:srgbClr val="FF0000"/>
                </a:solidFill>
                <a:latin typeface="Comic Sans MS" panose="030F0702030302020204" pitchFamily="66" charset="0"/>
                <a:cs typeface="Arial" panose="020B0604020202020204" pitchFamily="34" charset="0"/>
              </a:rPr>
              <a:t>Do we want to build models &amp; algs that are good for just one task?  There are some tasks that are genuinely worth solving as formulated, at least for now.  Others are set up as academic exercises to motivate research, and there they may motivate peculiar research directions (e.g., RTE using n-grams).  Either way, when the task parameters change, a lot of effort falls on the floor.  Of course it keeps us busy always building the next system; but we may be missing opportunities for fundamental progress and reuse.  Surely humans do tune to particular tasks, for both speed and accuracy, and I’ll say more about that at the end.  But that is perhaps on top of an architecture that also lets them puzzle out the answers new tasks without training from scratch.</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a:extLst>
              <a:ext uri="{FF2B5EF4-FFF2-40B4-BE49-F238E27FC236}">
                <a16:creationId xmlns:a16="http://schemas.microsoft.com/office/drawing/2014/main" id="{F5C727FF-5DCF-4BB3-81C4-B65184622D00}"/>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Wingdings" pitchFamily="2" charset="2"/>
              <a:buNone/>
              <a:defRPr>
                <a:latin typeface="Arial Black" pitchFamily="34" charset="0"/>
              </a:defRPr>
            </a:lvl1pPr>
          </a:lstStyle>
          <a:p>
            <a:r>
              <a:rPr lang="en-US"/>
              <a:t>Click to edit Master subtitle style</a:t>
            </a:r>
          </a:p>
        </p:txBody>
      </p:sp>
      <p:sp>
        <p:nvSpPr>
          <p:cNvPr id="5" name="Footer Placeholder 4">
            <a:extLst>
              <a:ext uri="{FF2B5EF4-FFF2-40B4-BE49-F238E27FC236}">
                <a16:creationId xmlns:a16="http://schemas.microsoft.com/office/drawing/2014/main" id="{B876A9DB-B5A9-4884-B7B5-8BEC7BE25863}"/>
              </a:ext>
            </a:extLst>
          </p:cNvPr>
          <p:cNvSpPr>
            <a:spLocks noGrp="1" noChangeArrowheads="1"/>
          </p:cNvSpPr>
          <p:nvPr>
            <p:ph type="ftr" sz="quarter" idx="10"/>
          </p:nvPr>
        </p:nvSpPr>
        <p:spPr/>
        <p:txBody>
          <a:bodyPr/>
          <a:lstStyle>
            <a:lvl1pPr>
              <a:defRPr/>
            </a:lvl1pPr>
          </a:lstStyle>
          <a:p>
            <a:pPr>
              <a:defRPr/>
            </a:pPr>
            <a:r>
              <a:rPr lang="en-US" dirty="0"/>
              <a:t>600.465 - Intro to NLP - J. Eisner</a:t>
            </a:r>
          </a:p>
        </p:txBody>
      </p:sp>
      <p:sp>
        <p:nvSpPr>
          <p:cNvPr id="6" name="Slide Number Placeholder 5">
            <a:extLst>
              <a:ext uri="{FF2B5EF4-FFF2-40B4-BE49-F238E27FC236}">
                <a16:creationId xmlns:a16="http://schemas.microsoft.com/office/drawing/2014/main" id="{1F720FD4-9BE7-4E40-A8A1-4EBE1815D7EE}"/>
              </a:ext>
            </a:extLst>
          </p:cNvPr>
          <p:cNvSpPr>
            <a:spLocks noGrp="1" noChangeArrowheads="1"/>
          </p:cNvSpPr>
          <p:nvPr>
            <p:ph type="sldNum" sz="quarter" idx="11"/>
          </p:nvPr>
        </p:nvSpPr>
        <p:spPr/>
        <p:txBody>
          <a:bodyPr/>
          <a:lstStyle>
            <a:lvl1pPr>
              <a:defRPr/>
            </a:lvl1pPr>
          </a:lstStyle>
          <a:p>
            <a:pPr>
              <a:defRPr/>
            </a:pPr>
            <a:fld id="{CC4BC6DC-F5E1-4263-80B7-84BEAFCB23AE}" type="slidenum">
              <a:rPr lang="en-US" altLang="en-US"/>
              <a:pPr>
                <a:defRPr/>
              </a:pPr>
              <a:t>‹#›</a:t>
            </a:fld>
            <a:endParaRPr lang="en-US" altLang="en-US" dirty="0"/>
          </a:p>
        </p:txBody>
      </p:sp>
      <p:sp>
        <p:nvSpPr>
          <p:cNvPr id="7" name="Date Placeholder 6">
            <a:extLst>
              <a:ext uri="{FF2B5EF4-FFF2-40B4-BE49-F238E27FC236}">
                <a16:creationId xmlns:a16="http://schemas.microsoft.com/office/drawing/2014/main" id="{5AFFE729-3A7F-4884-83FB-250E0F112720}"/>
              </a:ext>
            </a:extLst>
          </p:cNvPr>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2264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3349EC4-8550-4607-BA27-24CE6196C3F8}"/>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5" name="Rectangle 6">
            <a:extLst>
              <a:ext uri="{FF2B5EF4-FFF2-40B4-BE49-F238E27FC236}">
                <a16:creationId xmlns:a16="http://schemas.microsoft.com/office/drawing/2014/main" id="{68FE9621-EA9A-405F-9C6D-EFCDBD7CBF11}"/>
              </a:ext>
            </a:extLst>
          </p:cNvPr>
          <p:cNvSpPr>
            <a:spLocks noGrp="1" noChangeArrowheads="1"/>
          </p:cNvSpPr>
          <p:nvPr>
            <p:ph type="sldNum" sz="quarter" idx="11"/>
          </p:nvPr>
        </p:nvSpPr>
        <p:spPr>
          <a:ln/>
        </p:spPr>
        <p:txBody>
          <a:bodyPr/>
          <a:lstStyle>
            <a:lvl1pPr>
              <a:defRPr/>
            </a:lvl1pPr>
          </a:lstStyle>
          <a:p>
            <a:pPr>
              <a:defRPr/>
            </a:pPr>
            <a:fld id="{31AB393D-B576-432E-B01F-9328579B7A88}" type="slidenum">
              <a:rPr lang="en-US" altLang="en-US"/>
              <a:pPr>
                <a:defRPr/>
              </a:pPr>
              <a:t>‹#›</a:t>
            </a:fld>
            <a:endParaRPr lang="en-US" altLang="en-US" dirty="0"/>
          </a:p>
        </p:txBody>
      </p:sp>
      <p:sp>
        <p:nvSpPr>
          <p:cNvPr id="6" name="Rectangle 8">
            <a:extLst>
              <a:ext uri="{FF2B5EF4-FFF2-40B4-BE49-F238E27FC236}">
                <a16:creationId xmlns:a16="http://schemas.microsoft.com/office/drawing/2014/main" id="{073B4091-BA44-471B-B223-4C7467C643F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5272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53975"/>
            <a:ext cx="2057400" cy="6270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3975"/>
            <a:ext cx="6019800" cy="6270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2FE407C-6FDF-413F-A2B1-649D9007F5A7}"/>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5" name="Rectangle 6">
            <a:extLst>
              <a:ext uri="{FF2B5EF4-FFF2-40B4-BE49-F238E27FC236}">
                <a16:creationId xmlns:a16="http://schemas.microsoft.com/office/drawing/2014/main" id="{497F276B-0889-4520-8590-5E37CA9D5319}"/>
              </a:ext>
            </a:extLst>
          </p:cNvPr>
          <p:cNvSpPr>
            <a:spLocks noGrp="1" noChangeArrowheads="1"/>
          </p:cNvSpPr>
          <p:nvPr>
            <p:ph type="sldNum" sz="quarter" idx="11"/>
          </p:nvPr>
        </p:nvSpPr>
        <p:spPr>
          <a:ln/>
        </p:spPr>
        <p:txBody>
          <a:bodyPr/>
          <a:lstStyle>
            <a:lvl1pPr>
              <a:defRPr/>
            </a:lvl1pPr>
          </a:lstStyle>
          <a:p>
            <a:pPr>
              <a:defRPr/>
            </a:pPr>
            <a:fld id="{D5FAC01B-2CCD-49BF-90C3-DADA759E6F54}" type="slidenum">
              <a:rPr lang="en-US" altLang="en-US"/>
              <a:pPr>
                <a:defRPr/>
              </a:pPr>
              <a:t>‹#›</a:t>
            </a:fld>
            <a:endParaRPr lang="en-US" altLang="en-US" dirty="0"/>
          </a:p>
        </p:txBody>
      </p:sp>
      <p:sp>
        <p:nvSpPr>
          <p:cNvPr id="6" name="Rectangle 8">
            <a:extLst>
              <a:ext uri="{FF2B5EF4-FFF2-40B4-BE49-F238E27FC236}">
                <a16:creationId xmlns:a16="http://schemas.microsoft.com/office/drawing/2014/main" id="{E7240D82-E4F2-4CA1-ADE3-29DFCBD60F70}"/>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33821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539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457200" y="1676400"/>
            <a:ext cx="401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2800" y="1676400"/>
            <a:ext cx="4013200" cy="4648200"/>
          </a:xfrm>
        </p:spPr>
        <p:txBody>
          <a:bodyPr/>
          <a:lstStyle/>
          <a:p>
            <a:pPr lvl="0"/>
            <a:endParaRPr lang="en-US" noProof="0" dirty="0"/>
          </a:p>
        </p:txBody>
      </p:sp>
      <p:sp>
        <p:nvSpPr>
          <p:cNvPr id="5" name="Rectangle 5">
            <a:extLst>
              <a:ext uri="{FF2B5EF4-FFF2-40B4-BE49-F238E27FC236}">
                <a16:creationId xmlns:a16="http://schemas.microsoft.com/office/drawing/2014/main" id="{928B8DE4-A1A6-46DE-BA1E-02CE327EF0BB}"/>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6" name="Rectangle 6">
            <a:extLst>
              <a:ext uri="{FF2B5EF4-FFF2-40B4-BE49-F238E27FC236}">
                <a16:creationId xmlns:a16="http://schemas.microsoft.com/office/drawing/2014/main" id="{9D92F69E-AE70-49D6-AB7A-AFD32382278F}"/>
              </a:ext>
            </a:extLst>
          </p:cNvPr>
          <p:cNvSpPr>
            <a:spLocks noGrp="1" noChangeArrowheads="1"/>
          </p:cNvSpPr>
          <p:nvPr>
            <p:ph type="sldNum" sz="quarter" idx="11"/>
          </p:nvPr>
        </p:nvSpPr>
        <p:spPr>
          <a:ln/>
        </p:spPr>
        <p:txBody>
          <a:bodyPr/>
          <a:lstStyle>
            <a:lvl1pPr>
              <a:defRPr/>
            </a:lvl1pPr>
          </a:lstStyle>
          <a:p>
            <a:pPr>
              <a:defRPr/>
            </a:pPr>
            <a:fld id="{4755263F-1E17-46A0-B0D8-4B4AAC30CAAD}" type="slidenum">
              <a:rPr lang="en-US" altLang="en-US"/>
              <a:pPr>
                <a:defRPr/>
              </a:pPr>
              <a:t>‹#›</a:t>
            </a:fld>
            <a:endParaRPr lang="en-US" altLang="en-US" dirty="0"/>
          </a:p>
        </p:txBody>
      </p:sp>
      <p:sp>
        <p:nvSpPr>
          <p:cNvPr id="7" name="Rectangle 8">
            <a:extLst>
              <a:ext uri="{FF2B5EF4-FFF2-40B4-BE49-F238E27FC236}">
                <a16:creationId xmlns:a16="http://schemas.microsoft.com/office/drawing/2014/main" id="{9E777326-DEF2-4984-9F0E-D0EF4032B22C}"/>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7603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7BB6E722-5129-DA60-DB4E-1C1EF47BD297}"/>
              </a:ext>
            </a:extLst>
          </p:cNvPr>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2000" b="0">
              <a:latin typeface="Comic Sans MS" pitchFamily="1" charset="0"/>
              <a:cs typeface="Arial" charset="0"/>
            </a:endParaRPr>
          </a:p>
        </p:txBody>
      </p:sp>
      <p:sp>
        <p:nvSpPr>
          <p:cNvPr id="3" name="Line 8">
            <a:extLst>
              <a:ext uri="{FF2B5EF4-FFF2-40B4-BE49-F238E27FC236}">
                <a16:creationId xmlns:a16="http://schemas.microsoft.com/office/drawing/2014/main" id="{AC6AC73B-F702-80D1-B58F-65B5446BB2E9}"/>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2000" b="0">
              <a:latin typeface="Comic Sans MS" pitchFamily="1" charset="0"/>
              <a:cs typeface="Arial" charset="0"/>
            </a:endParaRPr>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t>Click to edit Master subtitle style</a:t>
            </a:r>
          </a:p>
        </p:txBody>
      </p:sp>
      <p:sp>
        <p:nvSpPr>
          <p:cNvPr id="4" name="Rectangle 6">
            <a:extLst>
              <a:ext uri="{FF2B5EF4-FFF2-40B4-BE49-F238E27FC236}">
                <a16:creationId xmlns:a16="http://schemas.microsoft.com/office/drawing/2014/main" id="{30E2BA28-C338-8EB7-1665-4C7BF840C9FD}"/>
              </a:ext>
            </a:extLst>
          </p:cNvPr>
          <p:cNvSpPr>
            <a:spLocks noGrp="1" noChangeArrowheads="1"/>
          </p:cNvSpPr>
          <p:nvPr>
            <p:ph type="sldNum" sz="quarter" idx="10"/>
          </p:nvPr>
        </p:nvSpPr>
        <p:spPr>
          <a:xfrm>
            <a:off x="6553200" y="6243638"/>
            <a:ext cx="2133600" cy="457200"/>
          </a:xfrm>
        </p:spPr>
        <p:txBody>
          <a:bodyPr/>
          <a:lstStyle>
            <a:lvl1pPr>
              <a:defRPr/>
            </a:lvl1pPr>
          </a:lstStyle>
          <a:p>
            <a:fld id="{FE23A769-E10E-4924-B85B-A820D1F5B48F}" type="slidenum">
              <a:rPr lang="en-US" altLang="en-US"/>
              <a:pPr/>
              <a:t>‹#›</a:t>
            </a:fld>
            <a:endParaRPr lang="en-US" altLang="en-US"/>
          </a:p>
        </p:txBody>
      </p:sp>
    </p:spTree>
    <p:extLst>
      <p:ext uri="{BB962C8B-B14F-4D97-AF65-F5344CB8AC3E}">
        <p14:creationId xmlns:p14="http://schemas.microsoft.com/office/powerpoint/2010/main" val="113075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3FE80F1-9C4E-CF2D-906A-6B19680EDF6C}"/>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5" name="Rectangle 6">
            <a:extLst>
              <a:ext uri="{FF2B5EF4-FFF2-40B4-BE49-F238E27FC236}">
                <a16:creationId xmlns:a16="http://schemas.microsoft.com/office/drawing/2014/main" id="{BDFBD086-A24E-CB5C-1C7C-AA25D5D32283}"/>
              </a:ext>
            </a:extLst>
          </p:cNvPr>
          <p:cNvSpPr>
            <a:spLocks noGrp="1" noChangeArrowheads="1"/>
          </p:cNvSpPr>
          <p:nvPr>
            <p:ph type="sldNum" sz="quarter" idx="11"/>
          </p:nvPr>
        </p:nvSpPr>
        <p:spPr>
          <a:ln/>
        </p:spPr>
        <p:txBody>
          <a:bodyPr/>
          <a:lstStyle>
            <a:lvl1pPr>
              <a:defRPr/>
            </a:lvl1pPr>
          </a:lstStyle>
          <a:p>
            <a:fld id="{A445C267-9CDA-40E3-8ABB-F0930150F1E5}" type="slidenum">
              <a:rPr lang="en-US" altLang="en-US"/>
              <a:pPr/>
              <a:t>‹#›</a:t>
            </a:fld>
            <a:endParaRPr lang="en-US" altLang="en-US"/>
          </a:p>
        </p:txBody>
      </p:sp>
    </p:spTree>
    <p:extLst>
      <p:ext uri="{BB962C8B-B14F-4D97-AF65-F5344CB8AC3E}">
        <p14:creationId xmlns:p14="http://schemas.microsoft.com/office/powerpoint/2010/main" val="101980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01A673B-4883-C0D9-76C3-A53E3CE42FF4}"/>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5" name="Rectangle 6">
            <a:extLst>
              <a:ext uri="{FF2B5EF4-FFF2-40B4-BE49-F238E27FC236}">
                <a16:creationId xmlns:a16="http://schemas.microsoft.com/office/drawing/2014/main" id="{5DE80F76-C583-CD88-2310-4118603AF1BC}"/>
              </a:ext>
            </a:extLst>
          </p:cNvPr>
          <p:cNvSpPr>
            <a:spLocks noGrp="1" noChangeArrowheads="1"/>
          </p:cNvSpPr>
          <p:nvPr>
            <p:ph type="sldNum" sz="quarter" idx="11"/>
          </p:nvPr>
        </p:nvSpPr>
        <p:spPr>
          <a:ln/>
        </p:spPr>
        <p:txBody>
          <a:bodyPr/>
          <a:lstStyle>
            <a:lvl1pPr>
              <a:defRPr/>
            </a:lvl1pPr>
          </a:lstStyle>
          <a:p>
            <a:fld id="{FC220A0F-E7EB-4DDD-B436-8D3D0A927661}" type="slidenum">
              <a:rPr lang="en-US" altLang="en-US"/>
              <a:pPr/>
              <a:t>‹#›</a:t>
            </a:fld>
            <a:endParaRPr lang="en-US" altLang="en-US"/>
          </a:p>
        </p:txBody>
      </p:sp>
    </p:spTree>
    <p:extLst>
      <p:ext uri="{BB962C8B-B14F-4D97-AF65-F5344CB8AC3E}">
        <p14:creationId xmlns:p14="http://schemas.microsoft.com/office/powerpoint/2010/main" val="296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FE1037F-BE78-8062-B1BE-4DB2D1A17B2B}"/>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6" name="Rectangle 6">
            <a:extLst>
              <a:ext uri="{FF2B5EF4-FFF2-40B4-BE49-F238E27FC236}">
                <a16:creationId xmlns:a16="http://schemas.microsoft.com/office/drawing/2014/main" id="{4199A26D-1D94-A20A-4ED8-3364651BBD40}"/>
              </a:ext>
            </a:extLst>
          </p:cNvPr>
          <p:cNvSpPr>
            <a:spLocks noGrp="1" noChangeArrowheads="1"/>
          </p:cNvSpPr>
          <p:nvPr>
            <p:ph type="sldNum" sz="quarter" idx="11"/>
          </p:nvPr>
        </p:nvSpPr>
        <p:spPr>
          <a:ln/>
        </p:spPr>
        <p:txBody>
          <a:bodyPr/>
          <a:lstStyle>
            <a:lvl1pPr>
              <a:defRPr/>
            </a:lvl1pPr>
          </a:lstStyle>
          <a:p>
            <a:fld id="{E8B2B7FB-ED1E-4ACD-9C65-96833F93D5FE}" type="slidenum">
              <a:rPr lang="en-US" altLang="en-US"/>
              <a:pPr/>
              <a:t>‹#›</a:t>
            </a:fld>
            <a:endParaRPr lang="en-US" altLang="en-US"/>
          </a:p>
        </p:txBody>
      </p:sp>
    </p:spTree>
    <p:extLst>
      <p:ext uri="{BB962C8B-B14F-4D97-AF65-F5344CB8AC3E}">
        <p14:creationId xmlns:p14="http://schemas.microsoft.com/office/powerpoint/2010/main" val="106079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749BD30-69BF-7825-7393-AEECC961D811}"/>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8" name="Rectangle 6">
            <a:extLst>
              <a:ext uri="{FF2B5EF4-FFF2-40B4-BE49-F238E27FC236}">
                <a16:creationId xmlns:a16="http://schemas.microsoft.com/office/drawing/2014/main" id="{2E7B18D5-7FB3-1E2A-EF9D-A3535960C32C}"/>
              </a:ext>
            </a:extLst>
          </p:cNvPr>
          <p:cNvSpPr>
            <a:spLocks noGrp="1" noChangeArrowheads="1"/>
          </p:cNvSpPr>
          <p:nvPr>
            <p:ph type="sldNum" sz="quarter" idx="11"/>
          </p:nvPr>
        </p:nvSpPr>
        <p:spPr>
          <a:ln/>
        </p:spPr>
        <p:txBody>
          <a:bodyPr/>
          <a:lstStyle>
            <a:lvl1pPr>
              <a:defRPr/>
            </a:lvl1pPr>
          </a:lstStyle>
          <a:p>
            <a:fld id="{28536C58-6C8F-4471-9DBF-F5ED4A8ADD5B}" type="slidenum">
              <a:rPr lang="en-US" altLang="en-US"/>
              <a:pPr/>
              <a:t>‹#›</a:t>
            </a:fld>
            <a:endParaRPr lang="en-US" altLang="en-US"/>
          </a:p>
        </p:txBody>
      </p:sp>
    </p:spTree>
    <p:extLst>
      <p:ext uri="{BB962C8B-B14F-4D97-AF65-F5344CB8AC3E}">
        <p14:creationId xmlns:p14="http://schemas.microsoft.com/office/powerpoint/2010/main" val="71983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06D3AB0-1353-1C5B-7F96-A28AB6B7923D}"/>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4" name="Rectangle 6">
            <a:extLst>
              <a:ext uri="{FF2B5EF4-FFF2-40B4-BE49-F238E27FC236}">
                <a16:creationId xmlns:a16="http://schemas.microsoft.com/office/drawing/2014/main" id="{2132469E-8161-70F8-E644-F8A892ECBBEE}"/>
              </a:ext>
            </a:extLst>
          </p:cNvPr>
          <p:cNvSpPr>
            <a:spLocks noGrp="1" noChangeArrowheads="1"/>
          </p:cNvSpPr>
          <p:nvPr>
            <p:ph type="sldNum" sz="quarter" idx="11"/>
          </p:nvPr>
        </p:nvSpPr>
        <p:spPr>
          <a:ln/>
        </p:spPr>
        <p:txBody>
          <a:bodyPr/>
          <a:lstStyle>
            <a:lvl1pPr>
              <a:defRPr/>
            </a:lvl1pPr>
          </a:lstStyle>
          <a:p>
            <a:fld id="{9D39D018-D555-4975-BA87-9290BCD7B1B8}" type="slidenum">
              <a:rPr lang="en-US" altLang="en-US"/>
              <a:pPr/>
              <a:t>‹#›</a:t>
            </a:fld>
            <a:endParaRPr lang="en-US" altLang="en-US"/>
          </a:p>
        </p:txBody>
      </p:sp>
    </p:spTree>
    <p:extLst>
      <p:ext uri="{BB962C8B-B14F-4D97-AF65-F5344CB8AC3E}">
        <p14:creationId xmlns:p14="http://schemas.microsoft.com/office/powerpoint/2010/main" val="117823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700924F-95C2-E4CA-7EDC-8DD18DD5CA6F}"/>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3" name="Rectangle 6">
            <a:extLst>
              <a:ext uri="{FF2B5EF4-FFF2-40B4-BE49-F238E27FC236}">
                <a16:creationId xmlns:a16="http://schemas.microsoft.com/office/drawing/2014/main" id="{8948E9B7-8764-43A2-8947-F38F7908850C}"/>
              </a:ext>
            </a:extLst>
          </p:cNvPr>
          <p:cNvSpPr>
            <a:spLocks noGrp="1" noChangeArrowheads="1"/>
          </p:cNvSpPr>
          <p:nvPr>
            <p:ph type="sldNum" sz="quarter" idx="11"/>
          </p:nvPr>
        </p:nvSpPr>
        <p:spPr>
          <a:ln/>
        </p:spPr>
        <p:txBody>
          <a:bodyPr/>
          <a:lstStyle>
            <a:lvl1pPr>
              <a:defRPr/>
            </a:lvl1pPr>
          </a:lstStyle>
          <a:p>
            <a:fld id="{A2E806F7-6727-4B01-BDC9-42FF867D204C}" type="slidenum">
              <a:rPr lang="en-US" altLang="en-US"/>
              <a:pPr/>
              <a:t>‹#›</a:t>
            </a:fld>
            <a:endParaRPr lang="en-US" altLang="en-US"/>
          </a:p>
        </p:txBody>
      </p:sp>
    </p:spTree>
    <p:extLst>
      <p:ext uri="{BB962C8B-B14F-4D97-AF65-F5344CB8AC3E}">
        <p14:creationId xmlns:p14="http://schemas.microsoft.com/office/powerpoint/2010/main" val="136650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698532B-EAF0-461E-8137-FB5CB5421F84}"/>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5" name="Rectangle 6">
            <a:extLst>
              <a:ext uri="{FF2B5EF4-FFF2-40B4-BE49-F238E27FC236}">
                <a16:creationId xmlns:a16="http://schemas.microsoft.com/office/drawing/2014/main" id="{FEC265BA-7371-4CC9-A5C2-51289AB75991}"/>
              </a:ext>
            </a:extLst>
          </p:cNvPr>
          <p:cNvSpPr>
            <a:spLocks noGrp="1" noChangeArrowheads="1"/>
          </p:cNvSpPr>
          <p:nvPr>
            <p:ph type="sldNum" sz="quarter" idx="11"/>
          </p:nvPr>
        </p:nvSpPr>
        <p:spPr>
          <a:ln/>
        </p:spPr>
        <p:txBody>
          <a:bodyPr/>
          <a:lstStyle>
            <a:lvl1pPr>
              <a:defRPr/>
            </a:lvl1pPr>
          </a:lstStyle>
          <a:p>
            <a:pPr>
              <a:defRPr/>
            </a:pPr>
            <a:fld id="{393BCBD1-EA64-4810-B9CC-77DBCC3C3E9D}" type="slidenum">
              <a:rPr lang="en-US" altLang="en-US"/>
              <a:pPr>
                <a:defRPr/>
              </a:pPr>
              <a:t>‹#›</a:t>
            </a:fld>
            <a:endParaRPr lang="en-US" altLang="en-US" dirty="0"/>
          </a:p>
        </p:txBody>
      </p:sp>
      <p:sp>
        <p:nvSpPr>
          <p:cNvPr id="6" name="Rectangle 8">
            <a:extLst>
              <a:ext uri="{FF2B5EF4-FFF2-40B4-BE49-F238E27FC236}">
                <a16:creationId xmlns:a16="http://schemas.microsoft.com/office/drawing/2014/main" id="{9AF28637-854A-4540-84EB-B8D9D51565E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08490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FC92F12-EE23-2229-23C3-9EE1F94B1B7B}"/>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6" name="Rectangle 6">
            <a:extLst>
              <a:ext uri="{FF2B5EF4-FFF2-40B4-BE49-F238E27FC236}">
                <a16:creationId xmlns:a16="http://schemas.microsoft.com/office/drawing/2014/main" id="{BCB016DE-C53A-CF98-8D0E-3CD302051E12}"/>
              </a:ext>
            </a:extLst>
          </p:cNvPr>
          <p:cNvSpPr>
            <a:spLocks noGrp="1" noChangeArrowheads="1"/>
          </p:cNvSpPr>
          <p:nvPr>
            <p:ph type="sldNum" sz="quarter" idx="11"/>
          </p:nvPr>
        </p:nvSpPr>
        <p:spPr>
          <a:ln/>
        </p:spPr>
        <p:txBody>
          <a:bodyPr/>
          <a:lstStyle>
            <a:lvl1pPr>
              <a:defRPr/>
            </a:lvl1pPr>
          </a:lstStyle>
          <a:p>
            <a:fld id="{302406DD-0961-4381-91A2-42054DA46E4A}" type="slidenum">
              <a:rPr lang="en-US" altLang="en-US"/>
              <a:pPr/>
              <a:t>‹#›</a:t>
            </a:fld>
            <a:endParaRPr lang="en-US" altLang="en-US"/>
          </a:p>
        </p:txBody>
      </p:sp>
    </p:spTree>
    <p:extLst>
      <p:ext uri="{BB962C8B-B14F-4D97-AF65-F5344CB8AC3E}">
        <p14:creationId xmlns:p14="http://schemas.microsoft.com/office/powerpoint/2010/main" val="23973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E94E3B1-B3CB-D8A2-3E06-7D64FD3C11C2}"/>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6" name="Rectangle 6">
            <a:extLst>
              <a:ext uri="{FF2B5EF4-FFF2-40B4-BE49-F238E27FC236}">
                <a16:creationId xmlns:a16="http://schemas.microsoft.com/office/drawing/2014/main" id="{DC61CDFF-D988-8E78-0CC5-FFB06F18850E}"/>
              </a:ext>
            </a:extLst>
          </p:cNvPr>
          <p:cNvSpPr>
            <a:spLocks noGrp="1" noChangeArrowheads="1"/>
          </p:cNvSpPr>
          <p:nvPr>
            <p:ph type="sldNum" sz="quarter" idx="11"/>
          </p:nvPr>
        </p:nvSpPr>
        <p:spPr>
          <a:ln/>
        </p:spPr>
        <p:txBody>
          <a:bodyPr/>
          <a:lstStyle>
            <a:lvl1pPr>
              <a:defRPr/>
            </a:lvl1pPr>
          </a:lstStyle>
          <a:p>
            <a:fld id="{5D9A2DC3-54BB-4C5D-9FDC-8E1FEB169525}" type="slidenum">
              <a:rPr lang="en-US" altLang="en-US"/>
              <a:pPr/>
              <a:t>‹#›</a:t>
            </a:fld>
            <a:endParaRPr lang="en-US" altLang="en-US"/>
          </a:p>
        </p:txBody>
      </p:sp>
    </p:spTree>
    <p:extLst>
      <p:ext uri="{BB962C8B-B14F-4D97-AF65-F5344CB8AC3E}">
        <p14:creationId xmlns:p14="http://schemas.microsoft.com/office/powerpoint/2010/main" val="3073253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A7D63AC-2BFB-8E7B-353D-5DAE304BCB60}"/>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5" name="Rectangle 6">
            <a:extLst>
              <a:ext uri="{FF2B5EF4-FFF2-40B4-BE49-F238E27FC236}">
                <a16:creationId xmlns:a16="http://schemas.microsoft.com/office/drawing/2014/main" id="{AA70D8CB-850F-EB6D-358D-D16ED0DAA349}"/>
              </a:ext>
            </a:extLst>
          </p:cNvPr>
          <p:cNvSpPr>
            <a:spLocks noGrp="1" noChangeArrowheads="1"/>
          </p:cNvSpPr>
          <p:nvPr>
            <p:ph type="sldNum" sz="quarter" idx="11"/>
          </p:nvPr>
        </p:nvSpPr>
        <p:spPr>
          <a:ln/>
        </p:spPr>
        <p:txBody>
          <a:bodyPr/>
          <a:lstStyle>
            <a:lvl1pPr>
              <a:defRPr/>
            </a:lvl1pPr>
          </a:lstStyle>
          <a:p>
            <a:fld id="{630857B4-D57F-4549-8DA8-A7C948A574AB}" type="slidenum">
              <a:rPr lang="en-US" altLang="en-US"/>
              <a:pPr/>
              <a:t>‹#›</a:t>
            </a:fld>
            <a:endParaRPr lang="en-US" altLang="en-US"/>
          </a:p>
        </p:txBody>
      </p:sp>
    </p:spTree>
    <p:extLst>
      <p:ext uri="{BB962C8B-B14F-4D97-AF65-F5344CB8AC3E}">
        <p14:creationId xmlns:p14="http://schemas.microsoft.com/office/powerpoint/2010/main" val="408611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9B1833A-C82D-3255-7D15-93B6E78F52F3}"/>
              </a:ext>
            </a:extLst>
          </p:cNvPr>
          <p:cNvSpPr>
            <a:spLocks noGrp="1" noChangeArrowheads="1"/>
          </p:cNvSpPr>
          <p:nvPr>
            <p:ph type="ftr" sz="quarter" idx="10"/>
          </p:nvPr>
        </p:nvSpPr>
        <p:spPr>
          <a:ln/>
        </p:spPr>
        <p:txBody>
          <a:bodyPr/>
          <a:lstStyle>
            <a:lvl1pPr>
              <a:defRPr/>
            </a:lvl1pPr>
          </a:lstStyle>
          <a:p>
            <a:r>
              <a:rPr lang="en-US" altLang="en-US"/>
              <a:t>Eisner &amp; Tromble - HLT-NAACL Workshop on Computationally Hard Methods and Joint Inference in NLP - June 2006</a:t>
            </a:r>
          </a:p>
        </p:txBody>
      </p:sp>
      <p:sp>
        <p:nvSpPr>
          <p:cNvPr id="5" name="Rectangle 6">
            <a:extLst>
              <a:ext uri="{FF2B5EF4-FFF2-40B4-BE49-F238E27FC236}">
                <a16:creationId xmlns:a16="http://schemas.microsoft.com/office/drawing/2014/main" id="{FC14278A-3AD7-F97F-9A76-77CC53AA7F23}"/>
              </a:ext>
            </a:extLst>
          </p:cNvPr>
          <p:cNvSpPr>
            <a:spLocks noGrp="1" noChangeArrowheads="1"/>
          </p:cNvSpPr>
          <p:nvPr>
            <p:ph type="sldNum" sz="quarter" idx="11"/>
          </p:nvPr>
        </p:nvSpPr>
        <p:spPr>
          <a:ln/>
        </p:spPr>
        <p:txBody>
          <a:bodyPr/>
          <a:lstStyle>
            <a:lvl1pPr>
              <a:defRPr/>
            </a:lvl1pPr>
          </a:lstStyle>
          <a:p>
            <a:fld id="{06B3DABA-88E9-4823-ABE5-8419A061F4AD}" type="slidenum">
              <a:rPr lang="en-US" altLang="en-US"/>
              <a:pPr/>
              <a:t>‹#›</a:t>
            </a:fld>
            <a:endParaRPr lang="en-US" altLang="en-US"/>
          </a:p>
        </p:txBody>
      </p:sp>
    </p:spTree>
    <p:extLst>
      <p:ext uri="{BB962C8B-B14F-4D97-AF65-F5344CB8AC3E}">
        <p14:creationId xmlns:p14="http://schemas.microsoft.com/office/powerpoint/2010/main" val="3679548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937D04BD-9799-AFDF-BE84-739222754489}"/>
              </a:ext>
            </a:extLst>
          </p:cNvPr>
          <p:cNvGrpSpPr>
            <a:grpSpLocks/>
          </p:cNvGrpSpPr>
          <p:nvPr/>
        </p:nvGrpSpPr>
        <p:grpSpPr bwMode="auto">
          <a:xfrm>
            <a:off x="457200" y="2363788"/>
            <a:ext cx="8153400" cy="1600200"/>
            <a:chOff x="288" y="1489"/>
            <a:chExt cx="5136" cy="1008"/>
          </a:xfrm>
        </p:grpSpPr>
        <p:sp>
          <p:nvSpPr>
            <p:cNvPr id="3" name="Arc 2">
              <a:extLst>
                <a:ext uri="{FF2B5EF4-FFF2-40B4-BE49-F238E27FC236}">
                  <a16:creationId xmlns:a16="http://schemas.microsoft.com/office/drawing/2014/main" id="{21980F17-E84E-39F8-9490-8357337F7A8A}"/>
                </a:ext>
              </a:extLst>
            </p:cNvPr>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4" name="Arc 3">
              <a:extLst>
                <a:ext uri="{FF2B5EF4-FFF2-40B4-BE49-F238E27FC236}">
                  <a16:creationId xmlns:a16="http://schemas.microsoft.com/office/drawing/2014/main" id="{4A04F2FE-6D58-C083-1417-9D4BE4662903}"/>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5" name="Arc 4">
              <a:extLst>
                <a:ext uri="{FF2B5EF4-FFF2-40B4-BE49-F238E27FC236}">
                  <a16:creationId xmlns:a16="http://schemas.microsoft.com/office/drawing/2014/main" id="{82B1743D-3059-EC60-A660-58AB53EBA4F3}"/>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utoShape 5">
              <a:extLst>
                <a:ext uri="{FF2B5EF4-FFF2-40B4-BE49-F238E27FC236}">
                  <a16:creationId xmlns:a16="http://schemas.microsoft.com/office/drawing/2014/main" id="{2EBC8B16-1F05-E156-C301-E3212371CF34}"/>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3079"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7" name="Rectangle 9">
            <a:extLst>
              <a:ext uri="{FF2B5EF4-FFF2-40B4-BE49-F238E27FC236}">
                <a16:creationId xmlns:a16="http://schemas.microsoft.com/office/drawing/2014/main" id="{08D3FAE9-CFEB-1D9D-B779-0852BA02743F}"/>
              </a:ext>
            </a:extLst>
          </p:cNvPr>
          <p:cNvSpPr>
            <a:spLocks noGrp="1" noChangeArrowheads="1"/>
          </p:cNvSpPr>
          <p:nvPr>
            <p:ph type="dt" sz="quarter" idx="10"/>
          </p:nvPr>
        </p:nvSpPr>
        <p:spPr bwMode="auto">
          <a:xfrm>
            <a:off x="685800" y="63246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Arial" charset="0"/>
              </a:defRPr>
            </a:lvl1pPr>
          </a:lstStyle>
          <a:p>
            <a:pPr>
              <a:defRPr/>
            </a:pPr>
            <a:endParaRPr lang="en-US"/>
          </a:p>
        </p:txBody>
      </p:sp>
      <p:sp>
        <p:nvSpPr>
          <p:cNvPr id="8" name="Rectangle 10">
            <a:extLst>
              <a:ext uri="{FF2B5EF4-FFF2-40B4-BE49-F238E27FC236}">
                <a16:creationId xmlns:a16="http://schemas.microsoft.com/office/drawing/2014/main" id="{0B56768E-1EA1-CC3A-784C-92B4DB1A610D}"/>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7B8F54F4-9004-878A-4F85-BC0CFE561B29}"/>
              </a:ext>
            </a:extLst>
          </p:cNvPr>
          <p:cNvSpPr>
            <a:spLocks noGrp="1" noChangeArrowheads="1"/>
          </p:cNvSpPr>
          <p:nvPr>
            <p:ph type="sldNum" sz="quarter" idx="12"/>
          </p:nvPr>
        </p:nvSpPr>
        <p:spPr>
          <a:xfrm>
            <a:off x="6553200" y="6324600"/>
            <a:ext cx="1905000" cy="457200"/>
          </a:xfrm>
        </p:spPr>
        <p:txBody>
          <a:bodyPr/>
          <a:lstStyle>
            <a:lvl1pPr>
              <a:defRPr/>
            </a:lvl1pPr>
          </a:lstStyle>
          <a:p>
            <a:pPr>
              <a:defRPr/>
            </a:pPr>
            <a:fld id="{1318280A-E97F-40E2-ACC0-4A96F17B3C0D}" type="slidenum">
              <a:rPr lang="en-US" altLang="en-US"/>
              <a:pPr>
                <a:defRPr/>
              </a:pPr>
              <a:t>‹#›</a:t>
            </a:fld>
            <a:endParaRPr lang="en-US" altLang="en-US"/>
          </a:p>
        </p:txBody>
      </p:sp>
    </p:spTree>
    <p:extLst>
      <p:ext uri="{BB962C8B-B14F-4D97-AF65-F5344CB8AC3E}">
        <p14:creationId xmlns:p14="http://schemas.microsoft.com/office/powerpoint/2010/main" val="241506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2513DC9E-B75E-8C54-884C-5FE8F9EFD2B8}"/>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047B9237-3A4C-95C7-2219-1DDC9DB3E8D6}"/>
              </a:ext>
            </a:extLst>
          </p:cNvPr>
          <p:cNvSpPr>
            <a:spLocks noGrp="1" noChangeArrowheads="1"/>
          </p:cNvSpPr>
          <p:nvPr>
            <p:ph type="sldNum" sz="quarter" idx="11"/>
          </p:nvPr>
        </p:nvSpPr>
        <p:spPr>
          <a:ln/>
        </p:spPr>
        <p:txBody>
          <a:bodyPr/>
          <a:lstStyle>
            <a:lvl1pPr>
              <a:defRPr/>
            </a:lvl1pPr>
          </a:lstStyle>
          <a:p>
            <a:pPr>
              <a:defRPr/>
            </a:pPr>
            <a:fld id="{B587D605-6CAA-40C9-923B-69277EB3CA45}" type="slidenum">
              <a:rPr lang="en-US" altLang="en-US"/>
              <a:pPr>
                <a:defRPr/>
              </a:pPr>
              <a:t>‹#›</a:t>
            </a:fld>
            <a:endParaRPr lang="en-US" altLang="en-US"/>
          </a:p>
        </p:txBody>
      </p:sp>
    </p:spTree>
    <p:extLst>
      <p:ext uri="{BB962C8B-B14F-4D97-AF65-F5344CB8AC3E}">
        <p14:creationId xmlns:p14="http://schemas.microsoft.com/office/powerpoint/2010/main" val="135855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B3E3C16B-3081-9777-B181-882CF9A1750B}"/>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A000E060-948F-865A-5F06-A28D23C8F40D}"/>
              </a:ext>
            </a:extLst>
          </p:cNvPr>
          <p:cNvSpPr>
            <a:spLocks noGrp="1" noChangeArrowheads="1"/>
          </p:cNvSpPr>
          <p:nvPr>
            <p:ph type="sldNum" sz="quarter" idx="11"/>
          </p:nvPr>
        </p:nvSpPr>
        <p:spPr>
          <a:ln/>
        </p:spPr>
        <p:txBody>
          <a:bodyPr/>
          <a:lstStyle>
            <a:lvl1pPr>
              <a:defRPr/>
            </a:lvl1pPr>
          </a:lstStyle>
          <a:p>
            <a:pPr>
              <a:defRPr/>
            </a:pPr>
            <a:fld id="{CCD8958E-5EEF-434E-82C2-9D5671F4A7BE}" type="slidenum">
              <a:rPr lang="en-US" altLang="en-US"/>
              <a:pPr>
                <a:defRPr/>
              </a:pPr>
              <a:t>‹#›</a:t>
            </a:fld>
            <a:endParaRPr lang="en-US" altLang="en-US"/>
          </a:p>
        </p:txBody>
      </p:sp>
    </p:spTree>
    <p:extLst>
      <p:ext uri="{BB962C8B-B14F-4D97-AF65-F5344CB8AC3E}">
        <p14:creationId xmlns:p14="http://schemas.microsoft.com/office/powerpoint/2010/main" val="2998230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860A3FE2-E54B-BAC6-721D-F8AE768EE4FB}"/>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3BE9EDBF-33C1-084D-E297-6C71F4C2985A}"/>
              </a:ext>
            </a:extLst>
          </p:cNvPr>
          <p:cNvSpPr>
            <a:spLocks noGrp="1" noChangeArrowheads="1"/>
          </p:cNvSpPr>
          <p:nvPr>
            <p:ph type="sldNum" sz="quarter" idx="11"/>
          </p:nvPr>
        </p:nvSpPr>
        <p:spPr>
          <a:ln/>
        </p:spPr>
        <p:txBody>
          <a:bodyPr/>
          <a:lstStyle>
            <a:lvl1pPr>
              <a:defRPr/>
            </a:lvl1pPr>
          </a:lstStyle>
          <a:p>
            <a:pPr>
              <a:defRPr/>
            </a:pPr>
            <a:fld id="{9302BC29-1E10-44D1-AE38-5216959514C6}" type="slidenum">
              <a:rPr lang="en-US" altLang="en-US"/>
              <a:pPr>
                <a:defRPr/>
              </a:pPr>
              <a:t>‹#›</a:t>
            </a:fld>
            <a:endParaRPr lang="en-US" altLang="en-US"/>
          </a:p>
        </p:txBody>
      </p:sp>
    </p:spTree>
    <p:extLst>
      <p:ext uri="{BB962C8B-B14F-4D97-AF65-F5344CB8AC3E}">
        <p14:creationId xmlns:p14="http://schemas.microsoft.com/office/powerpoint/2010/main" val="3750357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29684298-8693-0209-2214-7AF792A06227}"/>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8" name="Rectangle 11">
            <a:extLst>
              <a:ext uri="{FF2B5EF4-FFF2-40B4-BE49-F238E27FC236}">
                <a16:creationId xmlns:a16="http://schemas.microsoft.com/office/drawing/2014/main" id="{EB611908-9B7B-3C32-049B-A41C6E409590}"/>
              </a:ext>
            </a:extLst>
          </p:cNvPr>
          <p:cNvSpPr>
            <a:spLocks noGrp="1" noChangeArrowheads="1"/>
          </p:cNvSpPr>
          <p:nvPr>
            <p:ph type="sldNum" sz="quarter" idx="11"/>
          </p:nvPr>
        </p:nvSpPr>
        <p:spPr>
          <a:ln/>
        </p:spPr>
        <p:txBody>
          <a:bodyPr/>
          <a:lstStyle>
            <a:lvl1pPr>
              <a:defRPr/>
            </a:lvl1pPr>
          </a:lstStyle>
          <a:p>
            <a:pPr>
              <a:defRPr/>
            </a:pPr>
            <a:fld id="{5430405A-1A43-4254-B178-98EDE2080910}" type="slidenum">
              <a:rPr lang="en-US" altLang="en-US"/>
              <a:pPr>
                <a:defRPr/>
              </a:pPr>
              <a:t>‹#›</a:t>
            </a:fld>
            <a:endParaRPr lang="en-US" altLang="en-US"/>
          </a:p>
        </p:txBody>
      </p:sp>
    </p:spTree>
    <p:extLst>
      <p:ext uri="{BB962C8B-B14F-4D97-AF65-F5344CB8AC3E}">
        <p14:creationId xmlns:p14="http://schemas.microsoft.com/office/powerpoint/2010/main" val="3264064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FF06FC4A-9BBF-6C08-BE74-FDAA7D89481F}"/>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4" name="Rectangle 11">
            <a:extLst>
              <a:ext uri="{FF2B5EF4-FFF2-40B4-BE49-F238E27FC236}">
                <a16:creationId xmlns:a16="http://schemas.microsoft.com/office/drawing/2014/main" id="{CDED7A32-5D00-0D7C-A920-5B73D1856A49}"/>
              </a:ext>
            </a:extLst>
          </p:cNvPr>
          <p:cNvSpPr>
            <a:spLocks noGrp="1" noChangeArrowheads="1"/>
          </p:cNvSpPr>
          <p:nvPr>
            <p:ph type="sldNum" sz="quarter" idx="11"/>
          </p:nvPr>
        </p:nvSpPr>
        <p:spPr>
          <a:ln/>
        </p:spPr>
        <p:txBody>
          <a:bodyPr/>
          <a:lstStyle>
            <a:lvl1pPr>
              <a:defRPr/>
            </a:lvl1pPr>
          </a:lstStyle>
          <a:p>
            <a:pPr>
              <a:defRPr/>
            </a:pPr>
            <a:fld id="{988828B2-2B10-41E5-8695-BC4F51170498}" type="slidenum">
              <a:rPr lang="en-US" altLang="en-US"/>
              <a:pPr>
                <a:defRPr/>
              </a:pPr>
              <a:t>‹#›</a:t>
            </a:fld>
            <a:endParaRPr lang="en-US" altLang="en-US"/>
          </a:p>
        </p:txBody>
      </p:sp>
    </p:spTree>
    <p:extLst>
      <p:ext uri="{BB962C8B-B14F-4D97-AF65-F5344CB8AC3E}">
        <p14:creationId xmlns:p14="http://schemas.microsoft.com/office/powerpoint/2010/main" val="8669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EB5D7B8-B699-44E6-B417-3107104EEC92}"/>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5" name="Rectangle 6">
            <a:extLst>
              <a:ext uri="{FF2B5EF4-FFF2-40B4-BE49-F238E27FC236}">
                <a16:creationId xmlns:a16="http://schemas.microsoft.com/office/drawing/2014/main" id="{B869919E-2708-4BA3-AFB8-9AEA1339F8E1}"/>
              </a:ext>
            </a:extLst>
          </p:cNvPr>
          <p:cNvSpPr>
            <a:spLocks noGrp="1" noChangeArrowheads="1"/>
          </p:cNvSpPr>
          <p:nvPr>
            <p:ph type="sldNum" sz="quarter" idx="11"/>
          </p:nvPr>
        </p:nvSpPr>
        <p:spPr>
          <a:ln/>
        </p:spPr>
        <p:txBody>
          <a:bodyPr/>
          <a:lstStyle>
            <a:lvl1pPr>
              <a:defRPr/>
            </a:lvl1pPr>
          </a:lstStyle>
          <a:p>
            <a:pPr>
              <a:defRPr/>
            </a:pPr>
            <a:fld id="{EC28F63F-1F6B-49A7-8578-A14FB2AE3795}" type="slidenum">
              <a:rPr lang="en-US" altLang="en-US"/>
              <a:pPr>
                <a:defRPr/>
              </a:pPr>
              <a:t>‹#›</a:t>
            </a:fld>
            <a:endParaRPr lang="en-US" altLang="en-US" dirty="0"/>
          </a:p>
        </p:txBody>
      </p:sp>
      <p:sp>
        <p:nvSpPr>
          <p:cNvPr id="6" name="Rectangle 8">
            <a:extLst>
              <a:ext uri="{FF2B5EF4-FFF2-40B4-BE49-F238E27FC236}">
                <a16:creationId xmlns:a16="http://schemas.microsoft.com/office/drawing/2014/main" id="{5FFD2CE1-5789-497E-A419-23C8E5DEECBA}"/>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57604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B90C306-0698-8A6E-D22B-2BD7B76B047F}"/>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3" name="Rectangle 11">
            <a:extLst>
              <a:ext uri="{FF2B5EF4-FFF2-40B4-BE49-F238E27FC236}">
                <a16:creationId xmlns:a16="http://schemas.microsoft.com/office/drawing/2014/main" id="{1465A34B-DDBC-1C1D-D21B-04F49A4D72B6}"/>
              </a:ext>
            </a:extLst>
          </p:cNvPr>
          <p:cNvSpPr>
            <a:spLocks noGrp="1" noChangeArrowheads="1"/>
          </p:cNvSpPr>
          <p:nvPr>
            <p:ph type="sldNum" sz="quarter" idx="11"/>
          </p:nvPr>
        </p:nvSpPr>
        <p:spPr>
          <a:ln/>
        </p:spPr>
        <p:txBody>
          <a:bodyPr/>
          <a:lstStyle>
            <a:lvl1pPr>
              <a:defRPr/>
            </a:lvl1pPr>
          </a:lstStyle>
          <a:p>
            <a:pPr>
              <a:defRPr/>
            </a:pPr>
            <a:fld id="{D9AFC523-5085-4091-9E32-D7FDA2F748EB}" type="slidenum">
              <a:rPr lang="en-US" altLang="en-US"/>
              <a:pPr>
                <a:defRPr/>
              </a:pPr>
              <a:t>‹#›</a:t>
            </a:fld>
            <a:endParaRPr lang="en-US" altLang="en-US"/>
          </a:p>
        </p:txBody>
      </p:sp>
    </p:spTree>
    <p:extLst>
      <p:ext uri="{BB962C8B-B14F-4D97-AF65-F5344CB8AC3E}">
        <p14:creationId xmlns:p14="http://schemas.microsoft.com/office/powerpoint/2010/main" val="3211014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FE603FDE-3BDD-D989-2225-66F34B998FF1}"/>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738019C5-F405-533C-5E06-033A2347A307}"/>
              </a:ext>
            </a:extLst>
          </p:cNvPr>
          <p:cNvSpPr>
            <a:spLocks noGrp="1" noChangeArrowheads="1"/>
          </p:cNvSpPr>
          <p:nvPr>
            <p:ph type="sldNum" sz="quarter" idx="11"/>
          </p:nvPr>
        </p:nvSpPr>
        <p:spPr>
          <a:ln/>
        </p:spPr>
        <p:txBody>
          <a:bodyPr/>
          <a:lstStyle>
            <a:lvl1pPr>
              <a:defRPr/>
            </a:lvl1pPr>
          </a:lstStyle>
          <a:p>
            <a:pPr>
              <a:defRPr/>
            </a:pPr>
            <a:fld id="{ACE00DB4-9C64-4F1C-BBA8-AADF3052B47D}" type="slidenum">
              <a:rPr lang="en-US" altLang="en-US"/>
              <a:pPr>
                <a:defRPr/>
              </a:pPr>
              <a:t>‹#›</a:t>
            </a:fld>
            <a:endParaRPr lang="en-US" altLang="en-US"/>
          </a:p>
        </p:txBody>
      </p:sp>
    </p:spTree>
    <p:extLst>
      <p:ext uri="{BB962C8B-B14F-4D97-AF65-F5344CB8AC3E}">
        <p14:creationId xmlns:p14="http://schemas.microsoft.com/office/powerpoint/2010/main" val="1373454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2B379DE6-4330-9626-EE4B-CFD64E63941D}"/>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AF8F1C89-826B-E347-8BC2-B619B7F37722}"/>
              </a:ext>
            </a:extLst>
          </p:cNvPr>
          <p:cNvSpPr>
            <a:spLocks noGrp="1" noChangeArrowheads="1"/>
          </p:cNvSpPr>
          <p:nvPr>
            <p:ph type="sldNum" sz="quarter" idx="11"/>
          </p:nvPr>
        </p:nvSpPr>
        <p:spPr>
          <a:ln/>
        </p:spPr>
        <p:txBody>
          <a:bodyPr/>
          <a:lstStyle>
            <a:lvl1pPr>
              <a:defRPr/>
            </a:lvl1pPr>
          </a:lstStyle>
          <a:p>
            <a:pPr>
              <a:defRPr/>
            </a:pPr>
            <a:fld id="{8192A4EC-CB0A-4A67-A229-57152226C435}" type="slidenum">
              <a:rPr lang="en-US" altLang="en-US"/>
              <a:pPr>
                <a:defRPr/>
              </a:pPr>
              <a:t>‹#›</a:t>
            </a:fld>
            <a:endParaRPr lang="en-US" altLang="en-US"/>
          </a:p>
        </p:txBody>
      </p:sp>
    </p:spTree>
    <p:extLst>
      <p:ext uri="{BB962C8B-B14F-4D97-AF65-F5344CB8AC3E}">
        <p14:creationId xmlns:p14="http://schemas.microsoft.com/office/powerpoint/2010/main" val="3980830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58273E3B-899F-402C-C95A-43852D48E981}"/>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A2B5781A-8423-3126-D528-CC34331A4C71}"/>
              </a:ext>
            </a:extLst>
          </p:cNvPr>
          <p:cNvSpPr>
            <a:spLocks noGrp="1" noChangeArrowheads="1"/>
          </p:cNvSpPr>
          <p:nvPr>
            <p:ph type="sldNum" sz="quarter" idx="11"/>
          </p:nvPr>
        </p:nvSpPr>
        <p:spPr>
          <a:ln/>
        </p:spPr>
        <p:txBody>
          <a:bodyPr/>
          <a:lstStyle>
            <a:lvl1pPr>
              <a:defRPr/>
            </a:lvl1pPr>
          </a:lstStyle>
          <a:p>
            <a:pPr>
              <a:defRPr/>
            </a:pPr>
            <a:fld id="{0D90C5D2-46E4-4927-BCA3-F5A7609D3058}" type="slidenum">
              <a:rPr lang="en-US" altLang="en-US"/>
              <a:pPr>
                <a:defRPr/>
              </a:pPr>
              <a:t>‹#›</a:t>
            </a:fld>
            <a:endParaRPr lang="en-US" altLang="en-US"/>
          </a:p>
        </p:txBody>
      </p:sp>
    </p:spTree>
    <p:extLst>
      <p:ext uri="{BB962C8B-B14F-4D97-AF65-F5344CB8AC3E}">
        <p14:creationId xmlns:p14="http://schemas.microsoft.com/office/powerpoint/2010/main" val="249508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74613"/>
            <a:ext cx="1962150" cy="6249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4613"/>
            <a:ext cx="573405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D530BA72-6B6F-42C2-757E-5A65DDA90CCB}"/>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E8CFA0AB-1708-642C-FD43-E4133A7C8FAA}"/>
              </a:ext>
            </a:extLst>
          </p:cNvPr>
          <p:cNvSpPr>
            <a:spLocks noGrp="1" noChangeArrowheads="1"/>
          </p:cNvSpPr>
          <p:nvPr>
            <p:ph type="sldNum" sz="quarter" idx="11"/>
          </p:nvPr>
        </p:nvSpPr>
        <p:spPr>
          <a:ln/>
        </p:spPr>
        <p:txBody>
          <a:bodyPr/>
          <a:lstStyle>
            <a:lvl1pPr>
              <a:defRPr/>
            </a:lvl1pPr>
          </a:lstStyle>
          <a:p>
            <a:pPr>
              <a:defRPr/>
            </a:pPr>
            <a:fld id="{3E417321-B5D8-4647-BD58-C7E587319EB0}" type="slidenum">
              <a:rPr lang="en-US" altLang="en-US"/>
              <a:pPr>
                <a:defRPr/>
              </a:pPr>
              <a:t>‹#›</a:t>
            </a:fld>
            <a:endParaRPr lang="en-US" altLang="en-US"/>
          </a:p>
        </p:txBody>
      </p:sp>
    </p:spTree>
    <p:extLst>
      <p:ext uri="{BB962C8B-B14F-4D97-AF65-F5344CB8AC3E}">
        <p14:creationId xmlns:p14="http://schemas.microsoft.com/office/powerpoint/2010/main" val="1131009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CE8034D0-35DA-6279-917D-C746A54E6040}"/>
              </a:ext>
            </a:extLst>
          </p:cNvPr>
          <p:cNvGrpSpPr>
            <a:grpSpLocks/>
          </p:cNvGrpSpPr>
          <p:nvPr/>
        </p:nvGrpSpPr>
        <p:grpSpPr bwMode="auto">
          <a:xfrm>
            <a:off x="457200" y="2363788"/>
            <a:ext cx="8153400" cy="1600200"/>
            <a:chOff x="288" y="1489"/>
            <a:chExt cx="5136" cy="1008"/>
          </a:xfrm>
        </p:grpSpPr>
        <p:sp>
          <p:nvSpPr>
            <p:cNvPr id="3" name="Arc 2">
              <a:extLst>
                <a:ext uri="{FF2B5EF4-FFF2-40B4-BE49-F238E27FC236}">
                  <a16:creationId xmlns:a16="http://schemas.microsoft.com/office/drawing/2014/main" id="{2B8E7BA1-017E-DC7F-F1F9-F2906DBE7012}"/>
                </a:ext>
              </a:extLst>
            </p:cNvPr>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4" name="Arc 3">
              <a:extLst>
                <a:ext uri="{FF2B5EF4-FFF2-40B4-BE49-F238E27FC236}">
                  <a16:creationId xmlns:a16="http://schemas.microsoft.com/office/drawing/2014/main" id="{6B35A183-91BD-A4C2-4AF0-E5A854FF98A4}"/>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5" name="Arc 4">
              <a:extLst>
                <a:ext uri="{FF2B5EF4-FFF2-40B4-BE49-F238E27FC236}">
                  <a16:creationId xmlns:a16="http://schemas.microsoft.com/office/drawing/2014/main" id="{21199BD2-CB89-AD2F-AAC2-85BBD9214C3E}"/>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utoShape 5">
              <a:extLst>
                <a:ext uri="{FF2B5EF4-FFF2-40B4-BE49-F238E27FC236}">
                  <a16:creationId xmlns:a16="http://schemas.microsoft.com/office/drawing/2014/main" id="{D74ED422-2EB4-B465-30E3-4BAE18830FC4}"/>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ltLang="en-US"/>
            </a:p>
          </p:txBody>
        </p:sp>
      </p:grpSp>
      <p:sp>
        <p:nvSpPr>
          <p:cNvPr id="3079"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7" name="Rectangle 9">
            <a:extLst>
              <a:ext uri="{FF2B5EF4-FFF2-40B4-BE49-F238E27FC236}">
                <a16:creationId xmlns:a16="http://schemas.microsoft.com/office/drawing/2014/main" id="{8699BFA0-BB42-98A5-7BAD-E48F1918CCA8}"/>
              </a:ext>
            </a:extLst>
          </p:cNvPr>
          <p:cNvSpPr>
            <a:spLocks noGrp="1" noChangeArrowheads="1"/>
          </p:cNvSpPr>
          <p:nvPr>
            <p:ph type="dt" sz="quarter" idx="10"/>
          </p:nvPr>
        </p:nvSpPr>
        <p:spPr bwMode="auto">
          <a:xfrm>
            <a:off x="685800" y="63246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Arial" charset="0"/>
              </a:defRPr>
            </a:lvl1pPr>
          </a:lstStyle>
          <a:p>
            <a:pPr>
              <a:defRPr/>
            </a:pPr>
            <a:endParaRPr lang="en-US"/>
          </a:p>
        </p:txBody>
      </p:sp>
      <p:sp>
        <p:nvSpPr>
          <p:cNvPr id="8" name="Rectangle 10">
            <a:extLst>
              <a:ext uri="{FF2B5EF4-FFF2-40B4-BE49-F238E27FC236}">
                <a16:creationId xmlns:a16="http://schemas.microsoft.com/office/drawing/2014/main" id="{28B72233-1CE8-18A4-0A49-468CD2B65E03}"/>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547C4374-6DEF-E19E-D0AB-E9913EC92303}"/>
              </a:ext>
            </a:extLst>
          </p:cNvPr>
          <p:cNvSpPr>
            <a:spLocks noGrp="1" noChangeArrowheads="1"/>
          </p:cNvSpPr>
          <p:nvPr>
            <p:ph type="sldNum" sz="quarter" idx="12"/>
          </p:nvPr>
        </p:nvSpPr>
        <p:spPr>
          <a:xfrm>
            <a:off x="6553200" y="6324600"/>
            <a:ext cx="1905000" cy="457200"/>
          </a:xfrm>
        </p:spPr>
        <p:txBody>
          <a:bodyPr/>
          <a:lstStyle>
            <a:lvl1pPr>
              <a:defRPr smtClean="0"/>
            </a:lvl1pPr>
          </a:lstStyle>
          <a:p>
            <a:pPr>
              <a:defRPr/>
            </a:pPr>
            <a:fld id="{8987EC28-3176-4E6B-89E9-EA275702E0E0}" type="slidenum">
              <a:rPr lang="en-US" altLang="en-US"/>
              <a:pPr>
                <a:defRPr/>
              </a:pPr>
              <a:t>‹#›</a:t>
            </a:fld>
            <a:endParaRPr lang="en-US" altLang="en-US"/>
          </a:p>
        </p:txBody>
      </p:sp>
    </p:spTree>
    <p:extLst>
      <p:ext uri="{BB962C8B-B14F-4D97-AF65-F5344CB8AC3E}">
        <p14:creationId xmlns:p14="http://schemas.microsoft.com/office/powerpoint/2010/main" val="3346044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166C9339-18FA-20EE-9D74-9A82E84A4787}"/>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CB69977F-3619-514B-4A65-A713A4E26A22}"/>
              </a:ext>
            </a:extLst>
          </p:cNvPr>
          <p:cNvSpPr>
            <a:spLocks noGrp="1" noChangeArrowheads="1"/>
          </p:cNvSpPr>
          <p:nvPr>
            <p:ph type="sldNum" sz="quarter" idx="11"/>
          </p:nvPr>
        </p:nvSpPr>
        <p:spPr>
          <a:ln/>
        </p:spPr>
        <p:txBody>
          <a:bodyPr/>
          <a:lstStyle>
            <a:lvl1pPr>
              <a:defRPr/>
            </a:lvl1pPr>
          </a:lstStyle>
          <a:p>
            <a:pPr>
              <a:defRPr/>
            </a:pPr>
            <a:fld id="{419B1B56-E550-4E99-9561-1A7653F85E5D}" type="slidenum">
              <a:rPr lang="en-US" altLang="en-US"/>
              <a:pPr>
                <a:defRPr/>
              </a:pPr>
              <a:t>‹#›</a:t>
            </a:fld>
            <a:endParaRPr lang="en-US" altLang="en-US"/>
          </a:p>
        </p:txBody>
      </p:sp>
    </p:spTree>
    <p:extLst>
      <p:ext uri="{BB962C8B-B14F-4D97-AF65-F5344CB8AC3E}">
        <p14:creationId xmlns:p14="http://schemas.microsoft.com/office/powerpoint/2010/main" val="4185079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43574AD1-AB59-E7DD-4E10-55BD3B07E981}"/>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48EE4AD4-0EDE-51BF-971F-E390A1857B12}"/>
              </a:ext>
            </a:extLst>
          </p:cNvPr>
          <p:cNvSpPr>
            <a:spLocks noGrp="1" noChangeArrowheads="1"/>
          </p:cNvSpPr>
          <p:nvPr>
            <p:ph type="sldNum" sz="quarter" idx="11"/>
          </p:nvPr>
        </p:nvSpPr>
        <p:spPr>
          <a:ln/>
        </p:spPr>
        <p:txBody>
          <a:bodyPr/>
          <a:lstStyle>
            <a:lvl1pPr>
              <a:defRPr/>
            </a:lvl1pPr>
          </a:lstStyle>
          <a:p>
            <a:pPr>
              <a:defRPr/>
            </a:pPr>
            <a:fld id="{731096A4-40A9-4AC4-88EA-450FE4927F5C}" type="slidenum">
              <a:rPr lang="en-US" altLang="en-US"/>
              <a:pPr>
                <a:defRPr/>
              </a:pPr>
              <a:t>‹#›</a:t>
            </a:fld>
            <a:endParaRPr lang="en-US" altLang="en-US"/>
          </a:p>
        </p:txBody>
      </p:sp>
    </p:spTree>
    <p:extLst>
      <p:ext uri="{BB962C8B-B14F-4D97-AF65-F5344CB8AC3E}">
        <p14:creationId xmlns:p14="http://schemas.microsoft.com/office/powerpoint/2010/main" val="1472563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D0408766-C2F7-A9B5-50F9-0BC7502F1C12}"/>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1CA6E24E-CF0C-CD3D-212C-753DEDD03125}"/>
              </a:ext>
            </a:extLst>
          </p:cNvPr>
          <p:cNvSpPr>
            <a:spLocks noGrp="1" noChangeArrowheads="1"/>
          </p:cNvSpPr>
          <p:nvPr>
            <p:ph type="sldNum" sz="quarter" idx="11"/>
          </p:nvPr>
        </p:nvSpPr>
        <p:spPr>
          <a:ln/>
        </p:spPr>
        <p:txBody>
          <a:bodyPr/>
          <a:lstStyle>
            <a:lvl1pPr>
              <a:defRPr/>
            </a:lvl1pPr>
          </a:lstStyle>
          <a:p>
            <a:pPr>
              <a:defRPr/>
            </a:pPr>
            <a:fld id="{4692ECE1-72D0-424B-8FFF-4A857EFEE917}" type="slidenum">
              <a:rPr lang="en-US" altLang="en-US"/>
              <a:pPr>
                <a:defRPr/>
              </a:pPr>
              <a:t>‹#›</a:t>
            </a:fld>
            <a:endParaRPr lang="en-US" altLang="en-US"/>
          </a:p>
        </p:txBody>
      </p:sp>
    </p:spTree>
    <p:extLst>
      <p:ext uri="{BB962C8B-B14F-4D97-AF65-F5344CB8AC3E}">
        <p14:creationId xmlns:p14="http://schemas.microsoft.com/office/powerpoint/2010/main" val="1576804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895DC822-1657-7882-7DE2-1EDD4B98B910}"/>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8" name="Rectangle 11">
            <a:extLst>
              <a:ext uri="{FF2B5EF4-FFF2-40B4-BE49-F238E27FC236}">
                <a16:creationId xmlns:a16="http://schemas.microsoft.com/office/drawing/2014/main" id="{C6D43DEB-BE80-832C-346C-B5E2848B3BD9}"/>
              </a:ext>
            </a:extLst>
          </p:cNvPr>
          <p:cNvSpPr>
            <a:spLocks noGrp="1" noChangeArrowheads="1"/>
          </p:cNvSpPr>
          <p:nvPr>
            <p:ph type="sldNum" sz="quarter" idx="11"/>
          </p:nvPr>
        </p:nvSpPr>
        <p:spPr>
          <a:ln/>
        </p:spPr>
        <p:txBody>
          <a:bodyPr/>
          <a:lstStyle>
            <a:lvl1pPr>
              <a:defRPr/>
            </a:lvl1pPr>
          </a:lstStyle>
          <a:p>
            <a:pPr>
              <a:defRPr/>
            </a:pPr>
            <a:fld id="{44BD996E-3132-4F18-843E-2C5A81FA7472}" type="slidenum">
              <a:rPr lang="en-US" altLang="en-US"/>
              <a:pPr>
                <a:defRPr/>
              </a:pPr>
              <a:t>‹#›</a:t>
            </a:fld>
            <a:endParaRPr lang="en-US" altLang="en-US"/>
          </a:p>
        </p:txBody>
      </p:sp>
    </p:spTree>
    <p:extLst>
      <p:ext uri="{BB962C8B-B14F-4D97-AF65-F5344CB8AC3E}">
        <p14:creationId xmlns:p14="http://schemas.microsoft.com/office/powerpoint/2010/main" val="310887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1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676400"/>
            <a:ext cx="401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2B17D4B-A972-4C41-89C9-64D9ACF290FC}"/>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6" name="Rectangle 6">
            <a:extLst>
              <a:ext uri="{FF2B5EF4-FFF2-40B4-BE49-F238E27FC236}">
                <a16:creationId xmlns:a16="http://schemas.microsoft.com/office/drawing/2014/main" id="{002C1D34-D378-441E-ABD1-AF19BF26D178}"/>
              </a:ext>
            </a:extLst>
          </p:cNvPr>
          <p:cNvSpPr>
            <a:spLocks noGrp="1" noChangeArrowheads="1"/>
          </p:cNvSpPr>
          <p:nvPr>
            <p:ph type="sldNum" sz="quarter" idx="11"/>
          </p:nvPr>
        </p:nvSpPr>
        <p:spPr>
          <a:ln/>
        </p:spPr>
        <p:txBody>
          <a:bodyPr/>
          <a:lstStyle>
            <a:lvl1pPr>
              <a:defRPr/>
            </a:lvl1pPr>
          </a:lstStyle>
          <a:p>
            <a:pPr>
              <a:defRPr/>
            </a:pPr>
            <a:fld id="{5683C484-D49F-40C0-83D4-FE1FC75CA3DC}" type="slidenum">
              <a:rPr lang="en-US" altLang="en-US"/>
              <a:pPr>
                <a:defRPr/>
              </a:pPr>
              <a:t>‹#›</a:t>
            </a:fld>
            <a:endParaRPr lang="en-US" altLang="en-US" dirty="0"/>
          </a:p>
        </p:txBody>
      </p:sp>
      <p:sp>
        <p:nvSpPr>
          <p:cNvPr id="7" name="Rectangle 8">
            <a:extLst>
              <a:ext uri="{FF2B5EF4-FFF2-40B4-BE49-F238E27FC236}">
                <a16:creationId xmlns:a16="http://schemas.microsoft.com/office/drawing/2014/main" id="{D47506A9-779E-46FF-A9CA-80AE6535CD7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83642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75250BD6-ED14-53C8-67F8-78D91086C31C}"/>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4" name="Rectangle 11">
            <a:extLst>
              <a:ext uri="{FF2B5EF4-FFF2-40B4-BE49-F238E27FC236}">
                <a16:creationId xmlns:a16="http://schemas.microsoft.com/office/drawing/2014/main" id="{CC2D9665-8F44-B161-E28E-2151E7B0A264}"/>
              </a:ext>
            </a:extLst>
          </p:cNvPr>
          <p:cNvSpPr>
            <a:spLocks noGrp="1" noChangeArrowheads="1"/>
          </p:cNvSpPr>
          <p:nvPr>
            <p:ph type="sldNum" sz="quarter" idx="11"/>
          </p:nvPr>
        </p:nvSpPr>
        <p:spPr>
          <a:ln/>
        </p:spPr>
        <p:txBody>
          <a:bodyPr/>
          <a:lstStyle>
            <a:lvl1pPr>
              <a:defRPr/>
            </a:lvl1pPr>
          </a:lstStyle>
          <a:p>
            <a:pPr>
              <a:defRPr/>
            </a:pPr>
            <a:fld id="{A8287FF2-C51A-461F-8154-1F018A776F35}" type="slidenum">
              <a:rPr lang="en-US" altLang="en-US"/>
              <a:pPr>
                <a:defRPr/>
              </a:pPr>
              <a:t>‹#›</a:t>
            </a:fld>
            <a:endParaRPr lang="en-US" altLang="en-US"/>
          </a:p>
        </p:txBody>
      </p:sp>
    </p:spTree>
    <p:extLst>
      <p:ext uri="{BB962C8B-B14F-4D97-AF65-F5344CB8AC3E}">
        <p14:creationId xmlns:p14="http://schemas.microsoft.com/office/powerpoint/2010/main" val="1478519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81B81A6-5AD0-53EB-78E4-16E93662CDB3}"/>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3" name="Rectangle 11">
            <a:extLst>
              <a:ext uri="{FF2B5EF4-FFF2-40B4-BE49-F238E27FC236}">
                <a16:creationId xmlns:a16="http://schemas.microsoft.com/office/drawing/2014/main" id="{793A4FC9-8DFF-8ECC-BF6C-FC50474835C8}"/>
              </a:ext>
            </a:extLst>
          </p:cNvPr>
          <p:cNvSpPr>
            <a:spLocks noGrp="1" noChangeArrowheads="1"/>
          </p:cNvSpPr>
          <p:nvPr>
            <p:ph type="sldNum" sz="quarter" idx="11"/>
          </p:nvPr>
        </p:nvSpPr>
        <p:spPr>
          <a:ln/>
        </p:spPr>
        <p:txBody>
          <a:bodyPr/>
          <a:lstStyle>
            <a:lvl1pPr>
              <a:defRPr/>
            </a:lvl1pPr>
          </a:lstStyle>
          <a:p>
            <a:pPr>
              <a:defRPr/>
            </a:pPr>
            <a:fld id="{765C650A-1E23-4FFA-A0CF-551D8D645697}" type="slidenum">
              <a:rPr lang="en-US" altLang="en-US"/>
              <a:pPr>
                <a:defRPr/>
              </a:pPr>
              <a:t>‹#›</a:t>
            </a:fld>
            <a:endParaRPr lang="en-US" altLang="en-US"/>
          </a:p>
        </p:txBody>
      </p:sp>
    </p:spTree>
    <p:extLst>
      <p:ext uri="{BB962C8B-B14F-4D97-AF65-F5344CB8AC3E}">
        <p14:creationId xmlns:p14="http://schemas.microsoft.com/office/powerpoint/2010/main" val="714961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CC96D802-FE70-53A4-561A-97279EA37ED4}"/>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DCEF51C4-0008-1C53-CD75-322A097DA4C2}"/>
              </a:ext>
            </a:extLst>
          </p:cNvPr>
          <p:cNvSpPr>
            <a:spLocks noGrp="1" noChangeArrowheads="1"/>
          </p:cNvSpPr>
          <p:nvPr>
            <p:ph type="sldNum" sz="quarter" idx="11"/>
          </p:nvPr>
        </p:nvSpPr>
        <p:spPr>
          <a:ln/>
        </p:spPr>
        <p:txBody>
          <a:bodyPr/>
          <a:lstStyle>
            <a:lvl1pPr>
              <a:defRPr/>
            </a:lvl1pPr>
          </a:lstStyle>
          <a:p>
            <a:pPr>
              <a:defRPr/>
            </a:pPr>
            <a:fld id="{4C10E6A4-59D1-408E-85BE-B461D7E08AB7}" type="slidenum">
              <a:rPr lang="en-US" altLang="en-US"/>
              <a:pPr>
                <a:defRPr/>
              </a:pPr>
              <a:t>‹#›</a:t>
            </a:fld>
            <a:endParaRPr lang="en-US" altLang="en-US"/>
          </a:p>
        </p:txBody>
      </p:sp>
    </p:spTree>
    <p:extLst>
      <p:ext uri="{BB962C8B-B14F-4D97-AF65-F5344CB8AC3E}">
        <p14:creationId xmlns:p14="http://schemas.microsoft.com/office/powerpoint/2010/main" val="4104428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0ACFD222-39B4-6A4D-360F-3975EBD83853}"/>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6EAA2824-F85A-599F-B70E-5B55338C0170}"/>
              </a:ext>
            </a:extLst>
          </p:cNvPr>
          <p:cNvSpPr>
            <a:spLocks noGrp="1" noChangeArrowheads="1"/>
          </p:cNvSpPr>
          <p:nvPr>
            <p:ph type="sldNum" sz="quarter" idx="11"/>
          </p:nvPr>
        </p:nvSpPr>
        <p:spPr>
          <a:ln/>
        </p:spPr>
        <p:txBody>
          <a:bodyPr/>
          <a:lstStyle>
            <a:lvl1pPr>
              <a:defRPr/>
            </a:lvl1pPr>
          </a:lstStyle>
          <a:p>
            <a:pPr>
              <a:defRPr/>
            </a:pPr>
            <a:fld id="{4498CAB1-0B07-4254-8A28-A3978520C56E}" type="slidenum">
              <a:rPr lang="en-US" altLang="en-US"/>
              <a:pPr>
                <a:defRPr/>
              </a:pPr>
              <a:t>‹#›</a:t>
            </a:fld>
            <a:endParaRPr lang="en-US" altLang="en-US"/>
          </a:p>
        </p:txBody>
      </p:sp>
    </p:spTree>
    <p:extLst>
      <p:ext uri="{BB962C8B-B14F-4D97-AF65-F5344CB8AC3E}">
        <p14:creationId xmlns:p14="http://schemas.microsoft.com/office/powerpoint/2010/main" val="2668667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19EB9F70-C8E8-08A0-9CCE-737849B53881}"/>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6D61D31A-34FC-4427-F862-272E4A4E3C79}"/>
              </a:ext>
            </a:extLst>
          </p:cNvPr>
          <p:cNvSpPr>
            <a:spLocks noGrp="1" noChangeArrowheads="1"/>
          </p:cNvSpPr>
          <p:nvPr>
            <p:ph type="sldNum" sz="quarter" idx="11"/>
          </p:nvPr>
        </p:nvSpPr>
        <p:spPr>
          <a:ln/>
        </p:spPr>
        <p:txBody>
          <a:bodyPr/>
          <a:lstStyle>
            <a:lvl1pPr>
              <a:defRPr/>
            </a:lvl1pPr>
          </a:lstStyle>
          <a:p>
            <a:pPr>
              <a:defRPr/>
            </a:pPr>
            <a:fld id="{90EF80C7-E9FA-4E6B-AC0A-433025883694}" type="slidenum">
              <a:rPr lang="en-US" altLang="en-US"/>
              <a:pPr>
                <a:defRPr/>
              </a:pPr>
              <a:t>‹#›</a:t>
            </a:fld>
            <a:endParaRPr lang="en-US" altLang="en-US"/>
          </a:p>
        </p:txBody>
      </p:sp>
    </p:spTree>
    <p:extLst>
      <p:ext uri="{BB962C8B-B14F-4D97-AF65-F5344CB8AC3E}">
        <p14:creationId xmlns:p14="http://schemas.microsoft.com/office/powerpoint/2010/main" val="2297449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74613"/>
            <a:ext cx="1962150" cy="6249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4613"/>
            <a:ext cx="573405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3128BB60-435A-FFC3-F04C-2640394C243D}"/>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5F0ED677-ADED-38D9-5F1F-EE3257EF9E96}"/>
              </a:ext>
            </a:extLst>
          </p:cNvPr>
          <p:cNvSpPr>
            <a:spLocks noGrp="1" noChangeArrowheads="1"/>
          </p:cNvSpPr>
          <p:nvPr>
            <p:ph type="sldNum" sz="quarter" idx="11"/>
          </p:nvPr>
        </p:nvSpPr>
        <p:spPr>
          <a:ln/>
        </p:spPr>
        <p:txBody>
          <a:bodyPr/>
          <a:lstStyle>
            <a:lvl1pPr>
              <a:defRPr/>
            </a:lvl1pPr>
          </a:lstStyle>
          <a:p>
            <a:pPr>
              <a:defRPr/>
            </a:pPr>
            <a:fld id="{07C09D3E-8B59-4108-A17E-E3199A3C8EAC}" type="slidenum">
              <a:rPr lang="en-US" altLang="en-US"/>
              <a:pPr>
                <a:defRPr/>
              </a:pPr>
              <a:t>‹#›</a:t>
            </a:fld>
            <a:endParaRPr lang="en-US" altLang="en-US"/>
          </a:p>
        </p:txBody>
      </p:sp>
    </p:spTree>
    <p:extLst>
      <p:ext uri="{BB962C8B-B14F-4D97-AF65-F5344CB8AC3E}">
        <p14:creationId xmlns:p14="http://schemas.microsoft.com/office/powerpoint/2010/main" val="3845128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358B3669-753B-3A64-66DB-2E463FAED201}"/>
              </a:ext>
            </a:extLst>
          </p:cNvPr>
          <p:cNvGrpSpPr>
            <a:grpSpLocks/>
          </p:cNvGrpSpPr>
          <p:nvPr/>
        </p:nvGrpSpPr>
        <p:grpSpPr bwMode="auto">
          <a:xfrm>
            <a:off x="457200" y="2363788"/>
            <a:ext cx="8153400" cy="1600200"/>
            <a:chOff x="288" y="1489"/>
            <a:chExt cx="5136" cy="1008"/>
          </a:xfrm>
        </p:grpSpPr>
        <p:sp>
          <p:nvSpPr>
            <p:cNvPr id="3" name="Arc 2">
              <a:extLst>
                <a:ext uri="{FF2B5EF4-FFF2-40B4-BE49-F238E27FC236}">
                  <a16:creationId xmlns:a16="http://schemas.microsoft.com/office/drawing/2014/main" id="{CC60C290-99F4-591A-B1E0-4213CEB317DA}"/>
                </a:ext>
              </a:extLst>
            </p:cNvPr>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4" name="Arc 3">
              <a:extLst>
                <a:ext uri="{FF2B5EF4-FFF2-40B4-BE49-F238E27FC236}">
                  <a16:creationId xmlns:a16="http://schemas.microsoft.com/office/drawing/2014/main" id="{D025F3D2-4BFB-CC84-F1F9-D49741DFE0D4}"/>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5" name="Arc 4">
              <a:extLst>
                <a:ext uri="{FF2B5EF4-FFF2-40B4-BE49-F238E27FC236}">
                  <a16:creationId xmlns:a16="http://schemas.microsoft.com/office/drawing/2014/main" id="{1D552F0F-40EE-6A83-9E51-8ECAF2B23EA8}"/>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utoShape 5">
              <a:extLst>
                <a:ext uri="{FF2B5EF4-FFF2-40B4-BE49-F238E27FC236}">
                  <a16:creationId xmlns:a16="http://schemas.microsoft.com/office/drawing/2014/main" id="{FC099773-D045-ACFE-2D5E-50CBB714401F}"/>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ltLang="en-US"/>
            </a:p>
          </p:txBody>
        </p:sp>
      </p:grpSp>
      <p:sp>
        <p:nvSpPr>
          <p:cNvPr id="3079"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7" name="Rectangle 9">
            <a:extLst>
              <a:ext uri="{FF2B5EF4-FFF2-40B4-BE49-F238E27FC236}">
                <a16:creationId xmlns:a16="http://schemas.microsoft.com/office/drawing/2014/main" id="{EA3D707D-F938-0180-B3AA-CCB2C1093ABD}"/>
              </a:ext>
            </a:extLst>
          </p:cNvPr>
          <p:cNvSpPr>
            <a:spLocks noGrp="1" noChangeArrowheads="1"/>
          </p:cNvSpPr>
          <p:nvPr>
            <p:ph type="dt" sz="quarter" idx="10"/>
          </p:nvPr>
        </p:nvSpPr>
        <p:spPr bwMode="auto">
          <a:xfrm>
            <a:off x="685800" y="63246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Arial" charset="0"/>
              </a:defRPr>
            </a:lvl1pPr>
          </a:lstStyle>
          <a:p>
            <a:pPr>
              <a:defRPr/>
            </a:pPr>
            <a:endParaRPr lang="en-US"/>
          </a:p>
        </p:txBody>
      </p:sp>
      <p:sp>
        <p:nvSpPr>
          <p:cNvPr id="8" name="Rectangle 10">
            <a:extLst>
              <a:ext uri="{FF2B5EF4-FFF2-40B4-BE49-F238E27FC236}">
                <a16:creationId xmlns:a16="http://schemas.microsoft.com/office/drawing/2014/main" id="{2484D30B-678B-D37A-077E-7EF7ED84A784}"/>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A82BA00D-E0BC-63E8-9AE6-BA27D13C9C7B}"/>
              </a:ext>
            </a:extLst>
          </p:cNvPr>
          <p:cNvSpPr>
            <a:spLocks noGrp="1" noChangeArrowheads="1"/>
          </p:cNvSpPr>
          <p:nvPr>
            <p:ph type="sldNum" sz="quarter" idx="12"/>
          </p:nvPr>
        </p:nvSpPr>
        <p:spPr>
          <a:xfrm>
            <a:off x="6553200" y="6324600"/>
            <a:ext cx="1905000" cy="457200"/>
          </a:xfrm>
        </p:spPr>
        <p:txBody>
          <a:bodyPr/>
          <a:lstStyle>
            <a:lvl1pPr>
              <a:defRPr/>
            </a:lvl1pPr>
          </a:lstStyle>
          <a:p>
            <a:pPr>
              <a:defRPr/>
            </a:pPr>
            <a:fld id="{D6EE76E4-0613-478F-A39D-FE0B50C0821A}" type="slidenum">
              <a:rPr lang="en-US" altLang="en-US"/>
              <a:pPr>
                <a:defRPr/>
              </a:pPr>
              <a:t>‹#›</a:t>
            </a:fld>
            <a:endParaRPr lang="en-US" altLang="en-US"/>
          </a:p>
        </p:txBody>
      </p:sp>
    </p:spTree>
    <p:extLst>
      <p:ext uri="{BB962C8B-B14F-4D97-AF65-F5344CB8AC3E}">
        <p14:creationId xmlns:p14="http://schemas.microsoft.com/office/powerpoint/2010/main" val="2923716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3C7B71BB-1688-BBD5-E3DE-862FE8D8A7D4}"/>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A0396D53-12C7-CA4C-AF6D-481633DD16E1}"/>
              </a:ext>
            </a:extLst>
          </p:cNvPr>
          <p:cNvSpPr>
            <a:spLocks noGrp="1" noChangeArrowheads="1"/>
          </p:cNvSpPr>
          <p:nvPr>
            <p:ph type="sldNum" sz="quarter" idx="11"/>
          </p:nvPr>
        </p:nvSpPr>
        <p:spPr>
          <a:ln/>
        </p:spPr>
        <p:txBody>
          <a:bodyPr/>
          <a:lstStyle>
            <a:lvl1pPr>
              <a:defRPr/>
            </a:lvl1pPr>
          </a:lstStyle>
          <a:p>
            <a:pPr>
              <a:defRPr/>
            </a:pPr>
            <a:fld id="{3AF62835-CC77-456D-AC8F-EC46D8E2B8BC}" type="slidenum">
              <a:rPr lang="en-US" altLang="en-US"/>
              <a:pPr>
                <a:defRPr/>
              </a:pPr>
              <a:t>‹#›</a:t>
            </a:fld>
            <a:endParaRPr lang="en-US" altLang="en-US"/>
          </a:p>
        </p:txBody>
      </p:sp>
    </p:spTree>
    <p:extLst>
      <p:ext uri="{BB962C8B-B14F-4D97-AF65-F5344CB8AC3E}">
        <p14:creationId xmlns:p14="http://schemas.microsoft.com/office/powerpoint/2010/main" val="1544662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FDA56800-2243-CD92-7BCF-1B11A73C2273}"/>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CE165600-9018-DC8E-9127-E19AEB22C4FE}"/>
              </a:ext>
            </a:extLst>
          </p:cNvPr>
          <p:cNvSpPr>
            <a:spLocks noGrp="1" noChangeArrowheads="1"/>
          </p:cNvSpPr>
          <p:nvPr>
            <p:ph type="sldNum" sz="quarter" idx="11"/>
          </p:nvPr>
        </p:nvSpPr>
        <p:spPr>
          <a:ln/>
        </p:spPr>
        <p:txBody>
          <a:bodyPr/>
          <a:lstStyle>
            <a:lvl1pPr>
              <a:defRPr/>
            </a:lvl1pPr>
          </a:lstStyle>
          <a:p>
            <a:pPr>
              <a:defRPr/>
            </a:pPr>
            <a:fld id="{C7B2F449-E1BE-4CF6-BF77-EBC593FE449D}" type="slidenum">
              <a:rPr lang="en-US" altLang="en-US"/>
              <a:pPr>
                <a:defRPr/>
              </a:pPr>
              <a:t>‹#›</a:t>
            </a:fld>
            <a:endParaRPr lang="en-US" altLang="en-US"/>
          </a:p>
        </p:txBody>
      </p:sp>
    </p:spTree>
    <p:extLst>
      <p:ext uri="{BB962C8B-B14F-4D97-AF65-F5344CB8AC3E}">
        <p14:creationId xmlns:p14="http://schemas.microsoft.com/office/powerpoint/2010/main" val="3835799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32632CE5-1FA2-AAE8-B9AB-BDDC2BF5973F}"/>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50670330-4F66-9019-CF9A-03D8B2E8198F}"/>
              </a:ext>
            </a:extLst>
          </p:cNvPr>
          <p:cNvSpPr>
            <a:spLocks noGrp="1" noChangeArrowheads="1"/>
          </p:cNvSpPr>
          <p:nvPr>
            <p:ph type="sldNum" sz="quarter" idx="11"/>
          </p:nvPr>
        </p:nvSpPr>
        <p:spPr>
          <a:ln/>
        </p:spPr>
        <p:txBody>
          <a:bodyPr/>
          <a:lstStyle>
            <a:lvl1pPr>
              <a:defRPr/>
            </a:lvl1pPr>
          </a:lstStyle>
          <a:p>
            <a:pPr>
              <a:defRPr/>
            </a:pPr>
            <a:fld id="{A6CFD3BD-7CB1-424F-AA99-D898ECD8A942}" type="slidenum">
              <a:rPr lang="en-US" altLang="en-US"/>
              <a:pPr>
                <a:defRPr/>
              </a:pPr>
              <a:t>‹#›</a:t>
            </a:fld>
            <a:endParaRPr lang="en-US" altLang="en-US"/>
          </a:p>
        </p:txBody>
      </p:sp>
    </p:spTree>
    <p:extLst>
      <p:ext uri="{BB962C8B-B14F-4D97-AF65-F5344CB8AC3E}">
        <p14:creationId xmlns:p14="http://schemas.microsoft.com/office/powerpoint/2010/main" val="7005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A369B78-C7CC-4A61-9E76-F9AF043C76A7}"/>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8" name="Rectangle 6">
            <a:extLst>
              <a:ext uri="{FF2B5EF4-FFF2-40B4-BE49-F238E27FC236}">
                <a16:creationId xmlns:a16="http://schemas.microsoft.com/office/drawing/2014/main" id="{02C6658B-9D27-491D-B937-26466B8EC26E}"/>
              </a:ext>
            </a:extLst>
          </p:cNvPr>
          <p:cNvSpPr>
            <a:spLocks noGrp="1" noChangeArrowheads="1"/>
          </p:cNvSpPr>
          <p:nvPr>
            <p:ph type="sldNum" sz="quarter" idx="11"/>
          </p:nvPr>
        </p:nvSpPr>
        <p:spPr>
          <a:ln/>
        </p:spPr>
        <p:txBody>
          <a:bodyPr/>
          <a:lstStyle>
            <a:lvl1pPr>
              <a:defRPr/>
            </a:lvl1pPr>
          </a:lstStyle>
          <a:p>
            <a:pPr>
              <a:defRPr/>
            </a:pPr>
            <a:fld id="{3AF8977B-1221-4DDC-B3DD-D45C3583D00B}" type="slidenum">
              <a:rPr lang="en-US" altLang="en-US"/>
              <a:pPr>
                <a:defRPr/>
              </a:pPr>
              <a:t>‹#›</a:t>
            </a:fld>
            <a:endParaRPr lang="en-US" altLang="en-US" dirty="0"/>
          </a:p>
        </p:txBody>
      </p:sp>
      <p:sp>
        <p:nvSpPr>
          <p:cNvPr id="9" name="Rectangle 8">
            <a:extLst>
              <a:ext uri="{FF2B5EF4-FFF2-40B4-BE49-F238E27FC236}">
                <a16:creationId xmlns:a16="http://schemas.microsoft.com/office/drawing/2014/main" id="{6B5EAB56-AE9E-4E57-876A-0B6656B5495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06741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6D62F3D6-E00E-B490-D922-17F58B2B61D3}"/>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8" name="Rectangle 11">
            <a:extLst>
              <a:ext uri="{FF2B5EF4-FFF2-40B4-BE49-F238E27FC236}">
                <a16:creationId xmlns:a16="http://schemas.microsoft.com/office/drawing/2014/main" id="{6135585C-6038-75CD-D06B-52C626A72F64}"/>
              </a:ext>
            </a:extLst>
          </p:cNvPr>
          <p:cNvSpPr>
            <a:spLocks noGrp="1" noChangeArrowheads="1"/>
          </p:cNvSpPr>
          <p:nvPr>
            <p:ph type="sldNum" sz="quarter" idx="11"/>
          </p:nvPr>
        </p:nvSpPr>
        <p:spPr>
          <a:ln/>
        </p:spPr>
        <p:txBody>
          <a:bodyPr/>
          <a:lstStyle>
            <a:lvl1pPr>
              <a:defRPr/>
            </a:lvl1pPr>
          </a:lstStyle>
          <a:p>
            <a:pPr>
              <a:defRPr/>
            </a:pPr>
            <a:fld id="{6F55B4C0-444A-4629-9B98-BC92A66DAAB7}" type="slidenum">
              <a:rPr lang="en-US" altLang="en-US"/>
              <a:pPr>
                <a:defRPr/>
              </a:pPr>
              <a:t>‹#›</a:t>
            </a:fld>
            <a:endParaRPr lang="en-US" altLang="en-US"/>
          </a:p>
        </p:txBody>
      </p:sp>
    </p:spTree>
    <p:extLst>
      <p:ext uri="{BB962C8B-B14F-4D97-AF65-F5344CB8AC3E}">
        <p14:creationId xmlns:p14="http://schemas.microsoft.com/office/powerpoint/2010/main" val="1448043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85F5893B-2F0B-5E32-C39A-AED17BC03065}"/>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4" name="Rectangle 11">
            <a:extLst>
              <a:ext uri="{FF2B5EF4-FFF2-40B4-BE49-F238E27FC236}">
                <a16:creationId xmlns:a16="http://schemas.microsoft.com/office/drawing/2014/main" id="{D7976A2D-A48A-938A-AA70-3A4A763DC8E0}"/>
              </a:ext>
            </a:extLst>
          </p:cNvPr>
          <p:cNvSpPr>
            <a:spLocks noGrp="1" noChangeArrowheads="1"/>
          </p:cNvSpPr>
          <p:nvPr>
            <p:ph type="sldNum" sz="quarter" idx="11"/>
          </p:nvPr>
        </p:nvSpPr>
        <p:spPr>
          <a:ln/>
        </p:spPr>
        <p:txBody>
          <a:bodyPr/>
          <a:lstStyle>
            <a:lvl1pPr>
              <a:defRPr/>
            </a:lvl1pPr>
          </a:lstStyle>
          <a:p>
            <a:pPr>
              <a:defRPr/>
            </a:pPr>
            <a:fld id="{3CA17D4A-03DB-4B44-A356-B70DF192680D}" type="slidenum">
              <a:rPr lang="en-US" altLang="en-US"/>
              <a:pPr>
                <a:defRPr/>
              </a:pPr>
              <a:t>‹#›</a:t>
            </a:fld>
            <a:endParaRPr lang="en-US" altLang="en-US"/>
          </a:p>
        </p:txBody>
      </p:sp>
    </p:spTree>
    <p:extLst>
      <p:ext uri="{BB962C8B-B14F-4D97-AF65-F5344CB8AC3E}">
        <p14:creationId xmlns:p14="http://schemas.microsoft.com/office/powerpoint/2010/main" val="3800868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06EB372-1393-32FA-4733-150D6A03373B}"/>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3" name="Rectangle 11">
            <a:extLst>
              <a:ext uri="{FF2B5EF4-FFF2-40B4-BE49-F238E27FC236}">
                <a16:creationId xmlns:a16="http://schemas.microsoft.com/office/drawing/2014/main" id="{6ECE4C00-43FA-9CF0-C09C-A2CF122C824E}"/>
              </a:ext>
            </a:extLst>
          </p:cNvPr>
          <p:cNvSpPr>
            <a:spLocks noGrp="1" noChangeArrowheads="1"/>
          </p:cNvSpPr>
          <p:nvPr>
            <p:ph type="sldNum" sz="quarter" idx="11"/>
          </p:nvPr>
        </p:nvSpPr>
        <p:spPr>
          <a:ln/>
        </p:spPr>
        <p:txBody>
          <a:bodyPr/>
          <a:lstStyle>
            <a:lvl1pPr>
              <a:defRPr/>
            </a:lvl1pPr>
          </a:lstStyle>
          <a:p>
            <a:pPr>
              <a:defRPr/>
            </a:pPr>
            <a:fld id="{1C2367EF-D16A-4B46-8813-50EDB568FFE4}" type="slidenum">
              <a:rPr lang="en-US" altLang="en-US"/>
              <a:pPr>
                <a:defRPr/>
              </a:pPr>
              <a:t>‹#›</a:t>
            </a:fld>
            <a:endParaRPr lang="en-US" altLang="en-US"/>
          </a:p>
        </p:txBody>
      </p:sp>
    </p:spTree>
    <p:extLst>
      <p:ext uri="{BB962C8B-B14F-4D97-AF65-F5344CB8AC3E}">
        <p14:creationId xmlns:p14="http://schemas.microsoft.com/office/powerpoint/2010/main" val="3464613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A085E00E-C48E-7C47-80BB-EF027D2C1802}"/>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A3B3B247-B2A8-FCC3-3A6B-17356EE63D1B}"/>
              </a:ext>
            </a:extLst>
          </p:cNvPr>
          <p:cNvSpPr>
            <a:spLocks noGrp="1" noChangeArrowheads="1"/>
          </p:cNvSpPr>
          <p:nvPr>
            <p:ph type="sldNum" sz="quarter" idx="11"/>
          </p:nvPr>
        </p:nvSpPr>
        <p:spPr>
          <a:ln/>
        </p:spPr>
        <p:txBody>
          <a:bodyPr/>
          <a:lstStyle>
            <a:lvl1pPr>
              <a:defRPr/>
            </a:lvl1pPr>
          </a:lstStyle>
          <a:p>
            <a:pPr>
              <a:defRPr/>
            </a:pPr>
            <a:fld id="{CD87B0B7-57E2-431E-A162-BC6CA1C50483}" type="slidenum">
              <a:rPr lang="en-US" altLang="en-US"/>
              <a:pPr>
                <a:defRPr/>
              </a:pPr>
              <a:t>‹#›</a:t>
            </a:fld>
            <a:endParaRPr lang="en-US" altLang="en-US"/>
          </a:p>
        </p:txBody>
      </p:sp>
    </p:spTree>
    <p:extLst>
      <p:ext uri="{BB962C8B-B14F-4D97-AF65-F5344CB8AC3E}">
        <p14:creationId xmlns:p14="http://schemas.microsoft.com/office/powerpoint/2010/main" val="4098982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D0DF7FFE-DA6E-0E8B-7F18-6E5F6D74C24B}"/>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11">
            <a:extLst>
              <a:ext uri="{FF2B5EF4-FFF2-40B4-BE49-F238E27FC236}">
                <a16:creationId xmlns:a16="http://schemas.microsoft.com/office/drawing/2014/main" id="{5026D981-FDED-2947-6DAA-B0942D127267}"/>
              </a:ext>
            </a:extLst>
          </p:cNvPr>
          <p:cNvSpPr>
            <a:spLocks noGrp="1" noChangeArrowheads="1"/>
          </p:cNvSpPr>
          <p:nvPr>
            <p:ph type="sldNum" sz="quarter" idx="11"/>
          </p:nvPr>
        </p:nvSpPr>
        <p:spPr>
          <a:ln/>
        </p:spPr>
        <p:txBody>
          <a:bodyPr/>
          <a:lstStyle>
            <a:lvl1pPr>
              <a:defRPr/>
            </a:lvl1pPr>
          </a:lstStyle>
          <a:p>
            <a:pPr>
              <a:defRPr/>
            </a:pPr>
            <a:fld id="{8ECF51B5-0EB1-4C70-88A9-A96EC0ACC2D0}" type="slidenum">
              <a:rPr lang="en-US" altLang="en-US"/>
              <a:pPr>
                <a:defRPr/>
              </a:pPr>
              <a:t>‹#›</a:t>
            </a:fld>
            <a:endParaRPr lang="en-US" altLang="en-US"/>
          </a:p>
        </p:txBody>
      </p:sp>
    </p:spTree>
    <p:extLst>
      <p:ext uri="{BB962C8B-B14F-4D97-AF65-F5344CB8AC3E}">
        <p14:creationId xmlns:p14="http://schemas.microsoft.com/office/powerpoint/2010/main" val="1325345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5CA581F3-FE90-5698-3F0D-9141EF8603C5}"/>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55C37CE9-7851-32F1-9D04-CDF0EA35C8D6}"/>
              </a:ext>
            </a:extLst>
          </p:cNvPr>
          <p:cNvSpPr>
            <a:spLocks noGrp="1" noChangeArrowheads="1"/>
          </p:cNvSpPr>
          <p:nvPr>
            <p:ph type="sldNum" sz="quarter" idx="11"/>
          </p:nvPr>
        </p:nvSpPr>
        <p:spPr>
          <a:ln/>
        </p:spPr>
        <p:txBody>
          <a:bodyPr/>
          <a:lstStyle>
            <a:lvl1pPr>
              <a:defRPr/>
            </a:lvl1pPr>
          </a:lstStyle>
          <a:p>
            <a:pPr>
              <a:defRPr/>
            </a:pPr>
            <a:fld id="{4A43CAC0-7822-4FF0-AB59-104E4105FD6C}" type="slidenum">
              <a:rPr lang="en-US" altLang="en-US"/>
              <a:pPr>
                <a:defRPr/>
              </a:pPr>
              <a:t>‹#›</a:t>
            </a:fld>
            <a:endParaRPr lang="en-US" altLang="en-US"/>
          </a:p>
        </p:txBody>
      </p:sp>
    </p:spTree>
    <p:extLst>
      <p:ext uri="{BB962C8B-B14F-4D97-AF65-F5344CB8AC3E}">
        <p14:creationId xmlns:p14="http://schemas.microsoft.com/office/powerpoint/2010/main" val="1190779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74613"/>
            <a:ext cx="1962150" cy="6249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4613"/>
            <a:ext cx="573405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15F82D36-DB63-8DF6-346E-173723D758C5}"/>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11">
            <a:extLst>
              <a:ext uri="{FF2B5EF4-FFF2-40B4-BE49-F238E27FC236}">
                <a16:creationId xmlns:a16="http://schemas.microsoft.com/office/drawing/2014/main" id="{7880B9C6-FCE6-D14D-6D78-3CF5E2894A6D}"/>
              </a:ext>
            </a:extLst>
          </p:cNvPr>
          <p:cNvSpPr>
            <a:spLocks noGrp="1" noChangeArrowheads="1"/>
          </p:cNvSpPr>
          <p:nvPr>
            <p:ph type="sldNum" sz="quarter" idx="11"/>
          </p:nvPr>
        </p:nvSpPr>
        <p:spPr>
          <a:ln/>
        </p:spPr>
        <p:txBody>
          <a:bodyPr/>
          <a:lstStyle>
            <a:lvl1pPr>
              <a:defRPr/>
            </a:lvl1pPr>
          </a:lstStyle>
          <a:p>
            <a:pPr>
              <a:defRPr/>
            </a:pPr>
            <a:fld id="{8D979235-A9CE-4CF6-9BD9-DF8FED654FA0}" type="slidenum">
              <a:rPr lang="en-US" altLang="en-US"/>
              <a:pPr>
                <a:defRPr/>
              </a:pPr>
              <a:t>‹#›</a:t>
            </a:fld>
            <a:endParaRPr lang="en-US" altLang="en-US"/>
          </a:p>
        </p:txBody>
      </p:sp>
    </p:spTree>
    <p:extLst>
      <p:ext uri="{BB962C8B-B14F-4D97-AF65-F5344CB8AC3E}">
        <p14:creationId xmlns:p14="http://schemas.microsoft.com/office/powerpoint/2010/main" val="1523125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30">
            <a:extLst>
              <a:ext uri="{FF2B5EF4-FFF2-40B4-BE49-F238E27FC236}">
                <a16:creationId xmlns:a16="http://schemas.microsoft.com/office/drawing/2014/main" id="{D1C66ECE-D400-B7D3-DD91-C7BB9EA94737}"/>
              </a:ext>
            </a:extLst>
          </p:cNvPr>
          <p:cNvGrpSpPr>
            <a:grpSpLocks/>
          </p:cNvGrpSpPr>
          <p:nvPr/>
        </p:nvGrpSpPr>
        <p:grpSpPr bwMode="auto">
          <a:xfrm>
            <a:off x="457200" y="2363788"/>
            <a:ext cx="8153400" cy="1600200"/>
            <a:chOff x="288" y="1489"/>
            <a:chExt cx="5136" cy="1008"/>
          </a:xfrm>
        </p:grpSpPr>
        <p:sp>
          <p:nvSpPr>
            <p:cNvPr id="3" name="Arc 1026">
              <a:extLst>
                <a:ext uri="{FF2B5EF4-FFF2-40B4-BE49-F238E27FC236}">
                  <a16:creationId xmlns:a16="http://schemas.microsoft.com/office/drawing/2014/main" id="{940306F2-5323-5913-5638-5B424B4B1832}"/>
                </a:ext>
              </a:extLst>
            </p:cNvPr>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0"/>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0"/>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rc 1027">
              <a:extLst>
                <a:ext uri="{FF2B5EF4-FFF2-40B4-BE49-F238E27FC236}">
                  <a16:creationId xmlns:a16="http://schemas.microsoft.com/office/drawing/2014/main" id="{2BFF889A-3046-CF84-DBE6-994BA253E339}"/>
                </a:ext>
              </a:extLst>
            </p:cNvPr>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0"/>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0"/>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rc 1028">
              <a:extLst>
                <a:ext uri="{FF2B5EF4-FFF2-40B4-BE49-F238E27FC236}">
                  <a16:creationId xmlns:a16="http://schemas.microsoft.com/office/drawing/2014/main" id="{7861A6F1-3EF4-2B45-B8ED-A8FB855202C4}"/>
                </a:ext>
              </a:extLst>
            </p:cNvPr>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0"/>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0"/>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1029">
              <a:extLst>
                <a:ext uri="{FF2B5EF4-FFF2-40B4-BE49-F238E27FC236}">
                  <a16:creationId xmlns:a16="http://schemas.microsoft.com/office/drawing/2014/main" id="{EBC64088-160A-09A9-ED30-84F9C64693D9}"/>
                </a:ext>
              </a:extLst>
            </p:cNvPr>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3079" name="Rectangle 1031"/>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a:t>Click to edit Master title style</a:t>
            </a:r>
          </a:p>
        </p:txBody>
      </p:sp>
      <p:sp>
        <p:nvSpPr>
          <p:cNvPr id="3080" name="Rectangle 1032"/>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a:t>Click to edit Master subtitle style</a:t>
            </a:r>
          </a:p>
        </p:txBody>
      </p:sp>
      <p:sp>
        <p:nvSpPr>
          <p:cNvPr id="7" name="Rectangle 1033">
            <a:extLst>
              <a:ext uri="{FF2B5EF4-FFF2-40B4-BE49-F238E27FC236}">
                <a16:creationId xmlns:a16="http://schemas.microsoft.com/office/drawing/2014/main" id="{4C79BCC1-4D60-2A09-34A9-E0CBCE029AF1}"/>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Rectangle 1034">
            <a:extLst>
              <a:ext uri="{FF2B5EF4-FFF2-40B4-BE49-F238E27FC236}">
                <a16:creationId xmlns:a16="http://schemas.microsoft.com/office/drawing/2014/main" id="{8A882634-8E32-82F9-5E7E-D11DAC4BC22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1035">
            <a:extLst>
              <a:ext uri="{FF2B5EF4-FFF2-40B4-BE49-F238E27FC236}">
                <a16:creationId xmlns:a16="http://schemas.microsoft.com/office/drawing/2014/main" id="{0514DEA4-567D-F36F-5A6B-5FFC71FCB4F0}"/>
              </a:ext>
            </a:extLst>
          </p:cNvPr>
          <p:cNvSpPr>
            <a:spLocks noGrp="1" noChangeArrowheads="1"/>
          </p:cNvSpPr>
          <p:nvPr>
            <p:ph type="sldNum" sz="quarter" idx="12"/>
          </p:nvPr>
        </p:nvSpPr>
        <p:spPr>
          <a:xfrm>
            <a:off x="6553200" y="6324600"/>
            <a:ext cx="1905000" cy="457200"/>
          </a:xfrm>
        </p:spPr>
        <p:txBody>
          <a:bodyPr/>
          <a:lstStyle>
            <a:lvl1pPr>
              <a:defRPr/>
            </a:lvl1pPr>
          </a:lstStyle>
          <a:p>
            <a:pPr>
              <a:defRPr/>
            </a:pPr>
            <a:fld id="{D97ED0FA-8810-4E84-BE4B-530BA877A668}" type="slidenum">
              <a:rPr lang="en-US" altLang="en-US"/>
              <a:pPr>
                <a:defRPr/>
              </a:pPr>
              <a:t>‹#›</a:t>
            </a:fld>
            <a:endParaRPr lang="en-US" altLang="en-US"/>
          </a:p>
        </p:txBody>
      </p:sp>
    </p:spTree>
    <p:extLst>
      <p:ext uri="{BB962C8B-B14F-4D97-AF65-F5344CB8AC3E}">
        <p14:creationId xmlns:p14="http://schemas.microsoft.com/office/powerpoint/2010/main" val="3913278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87EFD02-827C-5D04-6BFC-EE72EF7041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50447EC1-8098-DEE7-DA89-65C668F4B7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29FFE4A9-30B8-5801-4AC5-BFCCD0F60C2A}"/>
              </a:ext>
            </a:extLst>
          </p:cNvPr>
          <p:cNvSpPr>
            <a:spLocks noGrp="1" noChangeArrowheads="1"/>
          </p:cNvSpPr>
          <p:nvPr>
            <p:ph type="sldNum" sz="quarter" idx="12"/>
          </p:nvPr>
        </p:nvSpPr>
        <p:spPr>
          <a:ln/>
        </p:spPr>
        <p:txBody>
          <a:bodyPr/>
          <a:lstStyle>
            <a:lvl1pPr>
              <a:defRPr/>
            </a:lvl1pPr>
          </a:lstStyle>
          <a:p>
            <a:pPr>
              <a:defRPr/>
            </a:pPr>
            <a:fld id="{C22A4678-8516-4782-887B-CF489FFBC233}" type="slidenum">
              <a:rPr lang="en-US" altLang="en-US"/>
              <a:pPr>
                <a:defRPr/>
              </a:pPr>
              <a:t>‹#›</a:t>
            </a:fld>
            <a:endParaRPr lang="en-US" altLang="en-US"/>
          </a:p>
        </p:txBody>
      </p:sp>
    </p:spTree>
    <p:extLst>
      <p:ext uri="{BB962C8B-B14F-4D97-AF65-F5344CB8AC3E}">
        <p14:creationId xmlns:p14="http://schemas.microsoft.com/office/powerpoint/2010/main" val="3078077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9">
            <a:extLst>
              <a:ext uri="{FF2B5EF4-FFF2-40B4-BE49-F238E27FC236}">
                <a16:creationId xmlns:a16="http://schemas.microsoft.com/office/drawing/2014/main" id="{0CF5F3D5-0F64-D03B-CA49-2F142F9E66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B7E3033C-2C1D-1F73-B810-C16EBAB1F8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0C452BF9-0397-EC1C-3631-01C821EDC64C}"/>
              </a:ext>
            </a:extLst>
          </p:cNvPr>
          <p:cNvSpPr>
            <a:spLocks noGrp="1" noChangeArrowheads="1"/>
          </p:cNvSpPr>
          <p:nvPr>
            <p:ph type="sldNum" sz="quarter" idx="12"/>
          </p:nvPr>
        </p:nvSpPr>
        <p:spPr>
          <a:ln/>
        </p:spPr>
        <p:txBody>
          <a:bodyPr/>
          <a:lstStyle>
            <a:lvl1pPr>
              <a:defRPr/>
            </a:lvl1pPr>
          </a:lstStyle>
          <a:p>
            <a:pPr>
              <a:defRPr/>
            </a:pPr>
            <a:fld id="{9F7E8A1A-FF37-4148-AB55-D127A155A633}" type="slidenum">
              <a:rPr lang="en-US" altLang="en-US"/>
              <a:pPr>
                <a:defRPr/>
              </a:pPr>
              <a:t>‹#›</a:t>
            </a:fld>
            <a:endParaRPr lang="en-US" altLang="en-US"/>
          </a:p>
        </p:txBody>
      </p:sp>
    </p:spTree>
    <p:extLst>
      <p:ext uri="{BB962C8B-B14F-4D97-AF65-F5344CB8AC3E}">
        <p14:creationId xmlns:p14="http://schemas.microsoft.com/office/powerpoint/2010/main" val="10514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72F7B52-3A79-4BED-9EF3-A23E29B95CDE}"/>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4" name="Rectangle 6">
            <a:extLst>
              <a:ext uri="{FF2B5EF4-FFF2-40B4-BE49-F238E27FC236}">
                <a16:creationId xmlns:a16="http://schemas.microsoft.com/office/drawing/2014/main" id="{02CF4CDD-F2D9-477A-85BA-5F607E3979AB}"/>
              </a:ext>
            </a:extLst>
          </p:cNvPr>
          <p:cNvSpPr>
            <a:spLocks noGrp="1" noChangeArrowheads="1"/>
          </p:cNvSpPr>
          <p:nvPr>
            <p:ph type="sldNum" sz="quarter" idx="11"/>
          </p:nvPr>
        </p:nvSpPr>
        <p:spPr>
          <a:ln/>
        </p:spPr>
        <p:txBody>
          <a:bodyPr/>
          <a:lstStyle>
            <a:lvl1pPr>
              <a:defRPr/>
            </a:lvl1pPr>
          </a:lstStyle>
          <a:p>
            <a:pPr>
              <a:defRPr/>
            </a:pPr>
            <a:fld id="{06E9425D-E141-41F8-A5CC-C1FBDA83B2F1}" type="slidenum">
              <a:rPr lang="en-US" altLang="en-US"/>
              <a:pPr>
                <a:defRPr/>
              </a:pPr>
              <a:t>‹#›</a:t>
            </a:fld>
            <a:endParaRPr lang="en-US" altLang="en-US" dirty="0"/>
          </a:p>
        </p:txBody>
      </p:sp>
      <p:sp>
        <p:nvSpPr>
          <p:cNvPr id="5" name="Rectangle 8">
            <a:extLst>
              <a:ext uri="{FF2B5EF4-FFF2-40B4-BE49-F238E27FC236}">
                <a16:creationId xmlns:a16="http://schemas.microsoft.com/office/drawing/2014/main" id="{488DB43A-CDD4-49A5-9B13-A5CF96E3AE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64421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CD0409E3-710B-E7CA-06A0-60CEBC77DC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BB619C95-357A-EC78-94D1-9C6DC8F337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E775A519-4E64-EDA0-428B-FD4953B4D572}"/>
              </a:ext>
            </a:extLst>
          </p:cNvPr>
          <p:cNvSpPr>
            <a:spLocks noGrp="1" noChangeArrowheads="1"/>
          </p:cNvSpPr>
          <p:nvPr>
            <p:ph type="sldNum" sz="quarter" idx="12"/>
          </p:nvPr>
        </p:nvSpPr>
        <p:spPr>
          <a:ln/>
        </p:spPr>
        <p:txBody>
          <a:bodyPr/>
          <a:lstStyle>
            <a:lvl1pPr>
              <a:defRPr/>
            </a:lvl1pPr>
          </a:lstStyle>
          <a:p>
            <a:pPr>
              <a:defRPr/>
            </a:pPr>
            <a:fld id="{8B9B4D27-0706-4DA9-B95F-944839BF7558}" type="slidenum">
              <a:rPr lang="en-US" altLang="en-US"/>
              <a:pPr>
                <a:defRPr/>
              </a:pPr>
              <a:t>‹#›</a:t>
            </a:fld>
            <a:endParaRPr lang="en-US" altLang="en-US"/>
          </a:p>
        </p:txBody>
      </p:sp>
    </p:spTree>
    <p:extLst>
      <p:ext uri="{BB962C8B-B14F-4D97-AF65-F5344CB8AC3E}">
        <p14:creationId xmlns:p14="http://schemas.microsoft.com/office/powerpoint/2010/main" val="2623994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F85235A8-6605-2AF0-1785-0D19316C51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73217753-6AE4-F442-66C1-CBCE614D89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a:extLst>
              <a:ext uri="{FF2B5EF4-FFF2-40B4-BE49-F238E27FC236}">
                <a16:creationId xmlns:a16="http://schemas.microsoft.com/office/drawing/2014/main" id="{615830A8-5C6F-8A0C-959B-DCAECE7C69E1}"/>
              </a:ext>
            </a:extLst>
          </p:cNvPr>
          <p:cNvSpPr>
            <a:spLocks noGrp="1" noChangeArrowheads="1"/>
          </p:cNvSpPr>
          <p:nvPr>
            <p:ph type="sldNum" sz="quarter" idx="12"/>
          </p:nvPr>
        </p:nvSpPr>
        <p:spPr>
          <a:ln/>
        </p:spPr>
        <p:txBody>
          <a:bodyPr/>
          <a:lstStyle>
            <a:lvl1pPr>
              <a:defRPr/>
            </a:lvl1pPr>
          </a:lstStyle>
          <a:p>
            <a:pPr>
              <a:defRPr/>
            </a:pPr>
            <a:fld id="{8027A7DC-3FEB-4E02-AAD1-3E14338F5B1F}" type="slidenum">
              <a:rPr lang="en-US" altLang="en-US"/>
              <a:pPr>
                <a:defRPr/>
              </a:pPr>
              <a:t>‹#›</a:t>
            </a:fld>
            <a:endParaRPr lang="en-US" altLang="en-US"/>
          </a:p>
        </p:txBody>
      </p:sp>
    </p:spTree>
    <p:extLst>
      <p:ext uri="{BB962C8B-B14F-4D97-AF65-F5344CB8AC3E}">
        <p14:creationId xmlns:p14="http://schemas.microsoft.com/office/powerpoint/2010/main" val="635525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1A2074AD-3857-A614-8B62-EF8DAF19AF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5C9451C6-AB41-48CA-C127-198F927E95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088FBAD3-AA42-A54F-9089-08C395D5EDBD}"/>
              </a:ext>
            </a:extLst>
          </p:cNvPr>
          <p:cNvSpPr>
            <a:spLocks noGrp="1" noChangeArrowheads="1"/>
          </p:cNvSpPr>
          <p:nvPr>
            <p:ph type="sldNum" sz="quarter" idx="12"/>
          </p:nvPr>
        </p:nvSpPr>
        <p:spPr>
          <a:ln/>
        </p:spPr>
        <p:txBody>
          <a:bodyPr/>
          <a:lstStyle>
            <a:lvl1pPr>
              <a:defRPr/>
            </a:lvl1pPr>
          </a:lstStyle>
          <a:p>
            <a:pPr>
              <a:defRPr/>
            </a:pPr>
            <a:fld id="{BF833649-1C24-493C-B0F4-D8A9BFC13043}" type="slidenum">
              <a:rPr lang="en-US" altLang="en-US"/>
              <a:pPr>
                <a:defRPr/>
              </a:pPr>
              <a:t>‹#›</a:t>
            </a:fld>
            <a:endParaRPr lang="en-US" altLang="en-US"/>
          </a:p>
        </p:txBody>
      </p:sp>
    </p:spTree>
    <p:extLst>
      <p:ext uri="{BB962C8B-B14F-4D97-AF65-F5344CB8AC3E}">
        <p14:creationId xmlns:p14="http://schemas.microsoft.com/office/powerpoint/2010/main" val="1886273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3C8DEEE-A45A-491C-6675-5FDF84D3D2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a:extLst>
              <a:ext uri="{FF2B5EF4-FFF2-40B4-BE49-F238E27FC236}">
                <a16:creationId xmlns:a16="http://schemas.microsoft.com/office/drawing/2014/main" id="{29BB5EC2-F0C6-E3E7-9625-7547E353D8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8A141969-DAAA-4A9A-36F3-612DD39765AE}"/>
              </a:ext>
            </a:extLst>
          </p:cNvPr>
          <p:cNvSpPr>
            <a:spLocks noGrp="1" noChangeArrowheads="1"/>
          </p:cNvSpPr>
          <p:nvPr>
            <p:ph type="sldNum" sz="quarter" idx="12"/>
          </p:nvPr>
        </p:nvSpPr>
        <p:spPr>
          <a:ln/>
        </p:spPr>
        <p:txBody>
          <a:bodyPr/>
          <a:lstStyle>
            <a:lvl1pPr>
              <a:defRPr/>
            </a:lvl1pPr>
          </a:lstStyle>
          <a:p>
            <a:pPr>
              <a:defRPr/>
            </a:pPr>
            <a:fld id="{AFC3D174-1671-4E02-99F5-7766E167BBE7}" type="slidenum">
              <a:rPr lang="en-US" altLang="en-US"/>
              <a:pPr>
                <a:defRPr/>
              </a:pPr>
              <a:t>‹#›</a:t>
            </a:fld>
            <a:endParaRPr lang="en-US" altLang="en-US"/>
          </a:p>
        </p:txBody>
      </p:sp>
    </p:spTree>
    <p:extLst>
      <p:ext uri="{BB962C8B-B14F-4D97-AF65-F5344CB8AC3E}">
        <p14:creationId xmlns:p14="http://schemas.microsoft.com/office/powerpoint/2010/main" val="1765519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9">
            <a:extLst>
              <a:ext uri="{FF2B5EF4-FFF2-40B4-BE49-F238E27FC236}">
                <a16:creationId xmlns:a16="http://schemas.microsoft.com/office/drawing/2014/main" id="{26019F2C-1DB9-47E9-8C5C-09DA5F17F1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BCDD03F6-0AD2-221D-A41E-47513302EB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A9D2EC19-F9D9-C15C-1AAA-14B9C8E7E7A2}"/>
              </a:ext>
            </a:extLst>
          </p:cNvPr>
          <p:cNvSpPr>
            <a:spLocks noGrp="1" noChangeArrowheads="1"/>
          </p:cNvSpPr>
          <p:nvPr>
            <p:ph type="sldNum" sz="quarter" idx="12"/>
          </p:nvPr>
        </p:nvSpPr>
        <p:spPr>
          <a:ln/>
        </p:spPr>
        <p:txBody>
          <a:bodyPr/>
          <a:lstStyle>
            <a:lvl1pPr>
              <a:defRPr/>
            </a:lvl1pPr>
          </a:lstStyle>
          <a:p>
            <a:pPr>
              <a:defRPr/>
            </a:pPr>
            <a:fld id="{4EF5E832-3E33-4AF2-A660-322DF0B26A54}" type="slidenum">
              <a:rPr lang="en-US" altLang="en-US"/>
              <a:pPr>
                <a:defRPr/>
              </a:pPr>
              <a:t>‹#›</a:t>
            </a:fld>
            <a:endParaRPr lang="en-US" altLang="en-US"/>
          </a:p>
        </p:txBody>
      </p:sp>
    </p:spTree>
    <p:extLst>
      <p:ext uri="{BB962C8B-B14F-4D97-AF65-F5344CB8AC3E}">
        <p14:creationId xmlns:p14="http://schemas.microsoft.com/office/powerpoint/2010/main" val="1985003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9">
            <a:extLst>
              <a:ext uri="{FF2B5EF4-FFF2-40B4-BE49-F238E27FC236}">
                <a16:creationId xmlns:a16="http://schemas.microsoft.com/office/drawing/2014/main" id="{8DD182E6-4CDE-03A8-762E-5CF9314D47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7B6B8D70-4E5A-A2B2-DB15-1C0A019514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2851EC3B-E599-1BDE-1438-00F02FDAE1EC}"/>
              </a:ext>
            </a:extLst>
          </p:cNvPr>
          <p:cNvSpPr>
            <a:spLocks noGrp="1" noChangeArrowheads="1"/>
          </p:cNvSpPr>
          <p:nvPr>
            <p:ph type="sldNum" sz="quarter" idx="12"/>
          </p:nvPr>
        </p:nvSpPr>
        <p:spPr>
          <a:ln/>
        </p:spPr>
        <p:txBody>
          <a:bodyPr/>
          <a:lstStyle>
            <a:lvl1pPr>
              <a:defRPr/>
            </a:lvl1pPr>
          </a:lstStyle>
          <a:p>
            <a:pPr>
              <a:defRPr/>
            </a:pPr>
            <a:fld id="{8BEDC18A-3393-4CC4-99AA-03A583F341DD}" type="slidenum">
              <a:rPr lang="en-US" altLang="en-US"/>
              <a:pPr>
                <a:defRPr/>
              </a:pPr>
              <a:t>‹#›</a:t>
            </a:fld>
            <a:endParaRPr lang="en-US" altLang="en-US"/>
          </a:p>
        </p:txBody>
      </p:sp>
    </p:spTree>
    <p:extLst>
      <p:ext uri="{BB962C8B-B14F-4D97-AF65-F5344CB8AC3E}">
        <p14:creationId xmlns:p14="http://schemas.microsoft.com/office/powerpoint/2010/main" val="505094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1B437433-CEAF-ED66-0C14-9E97056E15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AC10052C-B86E-2FEC-C53A-7F835D4890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DDBC7271-FEA9-40AE-8B54-B93A6646A24F}"/>
              </a:ext>
            </a:extLst>
          </p:cNvPr>
          <p:cNvSpPr>
            <a:spLocks noGrp="1" noChangeArrowheads="1"/>
          </p:cNvSpPr>
          <p:nvPr>
            <p:ph type="sldNum" sz="quarter" idx="12"/>
          </p:nvPr>
        </p:nvSpPr>
        <p:spPr>
          <a:ln/>
        </p:spPr>
        <p:txBody>
          <a:bodyPr/>
          <a:lstStyle>
            <a:lvl1pPr>
              <a:defRPr/>
            </a:lvl1pPr>
          </a:lstStyle>
          <a:p>
            <a:pPr>
              <a:defRPr/>
            </a:pPr>
            <a:fld id="{EDD1A66A-CDF2-4B85-886E-CA20903A0664}" type="slidenum">
              <a:rPr lang="en-US" altLang="en-US"/>
              <a:pPr>
                <a:defRPr/>
              </a:pPr>
              <a:t>‹#›</a:t>
            </a:fld>
            <a:endParaRPr lang="en-US" altLang="en-US"/>
          </a:p>
        </p:txBody>
      </p:sp>
    </p:spTree>
    <p:extLst>
      <p:ext uri="{BB962C8B-B14F-4D97-AF65-F5344CB8AC3E}">
        <p14:creationId xmlns:p14="http://schemas.microsoft.com/office/powerpoint/2010/main" val="3623586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3C6C030-6053-2A5F-834B-7D5B1E38CE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80AB6F4A-A6A1-E109-FA30-4D1FE4355B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66853FE4-941B-5230-9ADF-5E619A6AC701}"/>
              </a:ext>
            </a:extLst>
          </p:cNvPr>
          <p:cNvSpPr>
            <a:spLocks noGrp="1" noChangeArrowheads="1"/>
          </p:cNvSpPr>
          <p:nvPr>
            <p:ph type="sldNum" sz="quarter" idx="12"/>
          </p:nvPr>
        </p:nvSpPr>
        <p:spPr>
          <a:ln/>
        </p:spPr>
        <p:txBody>
          <a:bodyPr/>
          <a:lstStyle>
            <a:lvl1pPr>
              <a:defRPr/>
            </a:lvl1pPr>
          </a:lstStyle>
          <a:p>
            <a:pPr>
              <a:defRPr/>
            </a:pPr>
            <a:fld id="{4C5D13B4-0B17-40EB-A12F-47B2BCA7F412}" type="slidenum">
              <a:rPr lang="en-US" altLang="en-US"/>
              <a:pPr>
                <a:defRPr/>
              </a:pPr>
              <a:t>‹#›</a:t>
            </a:fld>
            <a:endParaRPr lang="en-US" altLang="en-US"/>
          </a:p>
        </p:txBody>
      </p:sp>
    </p:spTree>
    <p:extLst>
      <p:ext uri="{BB962C8B-B14F-4D97-AF65-F5344CB8AC3E}">
        <p14:creationId xmlns:p14="http://schemas.microsoft.com/office/powerpoint/2010/main" val="3998916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A:\paint.GIF">
            <a:extLst>
              <a:ext uri="{FF2B5EF4-FFF2-40B4-BE49-F238E27FC236}">
                <a16:creationId xmlns:a16="http://schemas.microsoft.com/office/drawing/2014/main" id="{52D4E633-8F83-B78C-87B6-03219C9EA932}"/>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Wingdings" pitchFamily="2" charset="2"/>
              <a:buNone/>
              <a:defRPr>
                <a:latin typeface="Arial Black" pitchFamily="34" charset="0"/>
              </a:defRPr>
            </a:lvl1pPr>
          </a:lstStyle>
          <a:p>
            <a:r>
              <a:rPr lang="en-US"/>
              <a:t>Click to edit Master subtitle style</a:t>
            </a:r>
          </a:p>
        </p:txBody>
      </p:sp>
      <p:sp>
        <p:nvSpPr>
          <p:cNvPr id="3" name="Footer Placeholder 4">
            <a:extLst>
              <a:ext uri="{FF2B5EF4-FFF2-40B4-BE49-F238E27FC236}">
                <a16:creationId xmlns:a16="http://schemas.microsoft.com/office/drawing/2014/main" id="{11CE061E-6C68-E409-C4A9-0FD05D6A76F1}"/>
              </a:ext>
            </a:extLst>
          </p:cNvPr>
          <p:cNvSpPr>
            <a:spLocks noGrp="1" noChangeArrowheads="1"/>
          </p:cNvSpPr>
          <p:nvPr>
            <p:ph type="ftr" sz="quarter" idx="10"/>
          </p:nvPr>
        </p:nvSpPr>
        <p:spPr/>
        <p:txBody>
          <a:bodyPr/>
          <a:lstStyle>
            <a:lvl1pPr>
              <a:defRPr/>
            </a:lvl1pPr>
          </a:lstStyle>
          <a:p>
            <a:pPr>
              <a:defRPr/>
            </a:pPr>
            <a:r>
              <a:rPr lang="en-US"/>
              <a:t>600.465 - Intro to NLP - J. Eisner</a:t>
            </a:r>
          </a:p>
        </p:txBody>
      </p:sp>
      <p:sp>
        <p:nvSpPr>
          <p:cNvPr id="4" name="Slide Number Placeholder 5">
            <a:extLst>
              <a:ext uri="{FF2B5EF4-FFF2-40B4-BE49-F238E27FC236}">
                <a16:creationId xmlns:a16="http://schemas.microsoft.com/office/drawing/2014/main" id="{5EA56576-33CC-0E20-BAFC-3DDA9D279EA2}"/>
              </a:ext>
            </a:extLst>
          </p:cNvPr>
          <p:cNvSpPr>
            <a:spLocks noGrp="1" noChangeArrowheads="1"/>
          </p:cNvSpPr>
          <p:nvPr>
            <p:ph type="sldNum" sz="quarter" idx="11"/>
          </p:nvPr>
        </p:nvSpPr>
        <p:spPr/>
        <p:txBody>
          <a:bodyPr/>
          <a:lstStyle>
            <a:lvl1pPr>
              <a:defRPr/>
            </a:lvl1pPr>
          </a:lstStyle>
          <a:p>
            <a:pPr>
              <a:defRPr/>
            </a:pPr>
            <a:fld id="{E2072EB5-133D-46E0-ABCA-CF3599053CE4}"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76BC607A-8E83-00B9-4845-959275E42826}"/>
              </a:ext>
            </a:extLst>
          </p:cNvPr>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1697577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6F1A423-9DE6-53A3-0495-C210968DDA64}"/>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6">
            <a:extLst>
              <a:ext uri="{FF2B5EF4-FFF2-40B4-BE49-F238E27FC236}">
                <a16:creationId xmlns:a16="http://schemas.microsoft.com/office/drawing/2014/main" id="{7A545AA8-ECD8-29AC-3E16-0BA568126E93}"/>
              </a:ext>
            </a:extLst>
          </p:cNvPr>
          <p:cNvSpPr>
            <a:spLocks noGrp="1" noChangeArrowheads="1"/>
          </p:cNvSpPr>
          <p:nvPr>
            <p:ph type="sldNum" sz="quarter" idx="11"/>
          </p:nvPr>
        </p:nvSpPr>
        <p:spPr>
          <a:ln/>
        </p:spPr>
        <p:txBody>
          <a:bodyPr/>
          <a:lstStyle>
            <a:lvl1pPr>
              <a:defRPr/>
            </a:lvl1pPr>
          </a:lstStyle>
          <a:p>
            <a:pPr>
              <a:defRPr/>
            </a:pPr>
            <a:fld id="{ED515493-94D2-4BB9-A8F0-3AB2B86DA4C6}" type="slidenum">
              <a:rPr lang="en-US" altLang="en-US"/>
              <a:pPr>
                <a:defRPr/>
              </a:pPr>
              <a:t>‹#›</a:t>
            </a:fld>
            <a:endParaRPr lang="en-US" altLang="en-US"/>
          </a:p>
        </p:txBody>
      </p:sp>
      <p:sp>
        <p:nvSpPr>
          <p:cNvPr id="6" name="Rectangle 8">
            <a:extLst>
              <a:ext uri="{FF2B5EF4-FFF2-40B4-BE49-F238E27FC236}">
                <a16:creationId xmlns:a16="http://schemas.microsoft.com/office/drawing/2014/main" id="{EDFE8F7E-AA16-4CFF-BA99-AD2D84904B4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503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98E4181-9DCB-4BB0-A537-D6D21B74A702}"/>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3" name="Rectangle 6">
            <a:extLst>
              <a:ext uri="{FF2B5EF4-FFF2-40B4-BE49-F238E27FC236}">
                <a16:creationId xmlns:a16="http://schemas.microsoft.com/office/drawing/2014/main" id="{7B6BF952-EDB0-4F5D-9361-22DE988D90DD}"/>
              </a:ext>
            </a:extLst>
          </p:cNvPr>
          <p:cNvSpPr>
            <a:spLocks noGrp="1" noChangeArrowheads="1"/>
          </p:cNvSpPr>
          <p:nvPr>
            <p:ph type="sldNum" sz="quarter" idx="11"/>
          </p:nvPr>
        </p:nvSpPr>
        <p:spPr>
          <a:ln/>
        </p:spPr>
        <p:txBody>
          <a:bodyPr/>
          <a:lstStyle>
            <a:lvl1pPr>
              <a:defRPr/>
            </a:lvl1pPr>
          </a:lstStyle>
          <a:p>
            <a:pPr>
              <a:defRPr/>
            </a:pPr>
            <a:fld id="{7FC925C7-B893-4077-8016-F14AB4F559C3}" type="slidenum">
              <a:rPr lang="en-US" altLang="en-US"/>
              <a:pPr>
                <a:defRPr/>
              </a:pPr>
              <a:t>‹#›</a:t>
            </a:fld>
            <a:endParaRPr lang="en-US" altLang="en-US" dirty="0"/>
          </a:p>
        </p:txBody>
      </p:sp>
      <p:sp>
        <p:nvSpPr>
          <p:cNvPr id="4" name="Rectangle 8">
            <a:extLst>
              <a:ext uri="{FF2B5EF4-FFF2-40B4-BE49-F238E27FC236}">
                <a16:creationId xmlns:a16="http://schemas.microsoft.com/office/drawing/2014/main" id="{21380C69-770E-491C-98B5-E0BE43AA8D6C}"/>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084792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D37A9C5-A0B6-127B-EE8B-BCD76ECBD1F2}"/>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6">
            <a:extLst>
              <a:ext uri="{FF2B5EF4-FFF2-40B4-BE49-F238E27FC236}">
                <a16:creationId xmlns:a16="http://schemas.microsoft.com/office/drawing/2014/main" id="{1ED6522B-F533-10E5-F03F-D803EEB6344D}"/>
              </a:ext>
            </a:extLst>
          </p:cNvPr>
          <p:cNvSpPr>
            <a:spLocks noGrp="1" noChangeArrowheads="1"/>
          </p:cNvSpPr>
          <p:nvPr>
            <p:ph type="sldNum" sz="quarter" idx="11"/>
          </p:nvPr>
        </p:nvSpPr>
        <p:spPr>
          <a:ln/>
        </p:spPr>
        <p:txBody>
          <a:bodyPr/>
          <a:lstStyle>
            <a:lvl1pPr>
              <a:defRPr/>
            </a:lvl1pPr>
          </a:lstStyle>
          <a:p>
            <a:pPr>
              <a:defRPr/>
            </a:pPr>
            <a:fld id="{E64150E9-C148-41DB-A8C7-EA363A4A4199}" type="slidenum">
              <a:rPr lang="en-US" altLang="en-US"/>
              <a:pPr>
                <a:defRPr/>
              </a:pPr>
              <a:t>‹#›</a:t>
            </a:fld>
            <a:endParaRPr lang="en-US" altLang="en-US"/>
          </a:p>
        </p:txBody>
      </p:sp>
      <p:sp>
        <p:nvSpPr>
          <p:cNvPr id="6" name="Rectangle 8">
            <a:extLst>
              <a:ext uri="{FF2B5EF4-FFF2-40B4-BE49-F238E27FC236}">
                <a16:creationId xmlns:a16="http://schemas.microsoft.com/office/drawing/2014/main" id="{74FA35E7-31C7-728C-573F-3DE7FB05058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10427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1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1676400"/>
            <a:ext cx="401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7D1AD78-C276-1289-E40C-45A5DE95B9AD}"/>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6">
            <a:extLst>
              <a:ext uri="{FF2B5EF4-FFF2-40B4-BE49-F238E27FC236}">
                <a16:creationId xmlns:a16="http://schemas.microsoft.com/office/drawing/2014/main" id="{570F623D-78AA-1955-D4A4-FF164614C5C8}"/>
              </a:ext>
            </a:extLst>
          </p:cNvPr>
          <p:cNvSpPr>
            <a:spLocks noGrp="1" noChangeArrowheads="1"/>
          </p:cNvSpPr>
          <p:nvPr>
            <p:ph type="sldNum" sz="quarter" idx="11"/>
          </p:nvPr>
        </p:nvSpPr>
        <p:spPr>
          <a:ln/>
        </p:spPr>
        <p:txBody>
          <a:bodyPr/>
          <a:lstStyle>
            <a:lvl1pPr>
              <a:defRPr/>
            </a:lvl1pPr>
          </a:lstStyle>
          <a:p>
            <a:pPr>
              <a:defRPr/>
            </a:pPr>
            <a:fld id="{93288305-6CB8-4E90-986C-1B51542A5045}" type="slidenum">
              <a:rPr lang="en-US" altLang="en-US"/>
              <a:pPr>
                <a:defRPr/>
              </a:pPr>
              <a:t>‹#›</a:t>
            </a:fld>
            <a:endParaRPr lang="en-US" altLang="en-US"/>
          </a:p>
        </p:txBody>
      </p:sp>
      <p:sp>
        <p:nvSpPr>
          <p:cNvPr id="7" name="Rectangle 8">
            <a:extLst>
              <a:ext uri="{FF2B5EF4-FFF2-40B4-BE49-F238E27FC236}">
                <a16:creationId xmlns:a16="http://schemas.microsoft.com/office/drawing/2014/main" id="{8381EFEC-6A38-CB3D-9AD0-7902F05B384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2442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2BF1C1D-E246-A693-042B-19CEA5A6D4E5}"/>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8" name="Rectangle 6">
            <a:extLst>
              <a:ext uri="{FF2B5EF4-FFF2-40B4-BE49-F238E27FC236}">
                <a16:creationId xmlns:a16="http://schemas.microsoft.com/office/drawing/2014/main" id="{650B98FC-E54D-C908-4FF3-ACEBD19EAA0A}"/>
              </a:ext>
            </a:extLst>
          </p:cNvPr>
          <p:cNvSpPr>
            <a:spLocks noGrp="1" noChangeArrowheads="1"/>
          </p:cNvSpPr>
          <p:nvPr>
            <p:ph type="sldNum" sz="quarter" idx="11"/>
          </p:nvPr>
        </p:nvSpPr>
        <p:spPr>
          <a:ln/>
        </p:spPr>
        <p:txBody>
          <a:bodyPr/>
          <a:lstStyle>
            <a:lvl1pPr>
              <a:defRPr/>
            </a:lvl1pPr>
          </a:lstStyle>
          <a:p>
            <a:pPr>
              <a:defRPr/>
            </a:pPr>
            <a:fld id="{6C11140C-3324-4F89-9D3C-21C5F7AAA70A}" type="slidenum">
              <a:rPr lang="en-US" altLang="en-US"/>
              <a:pPr>
                <a:defRPr/>
              </a:pPr>
              <a:t>‹#›</a:t>
            </a:fld>
            <a:endParaRPr lang="en-US" altLang="en-US"/>
          </a:p>
        </p:txBody>
      </p:sp>
      <p:sp>
        <p:nvSpPr>
          <p:cNvPr id="9" name="Rectangle 8">
            <a:extLst>
              <a:ext uri="{FF2B5EF4-FFF2-40B4-BE49-F238E27FC236}">
                <a16:creationId xmlns:a16="http://schemas.microsoft.com/office/drawing/2014/main" id="{D01C0D0B-CBC3-70FB-0026-5636957DF19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5489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9AAF043-F2D7-2311-4B91-C66F419FA5A5}"/>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4" name="Rectangle 6">
            <a:extLst>
              <a:ext uri="{FF2B5EF4-FFF2-40B4-BE49-F238E27FC236}">
                <a16:creationId xmlns:a16="http://schemas.microsoft.com/office/drawing/2014/main" id="{5D3BFAA2-E676-9D83-92CA-06E4171C71DD}"/>
              </a:ext>
            </a:extLst>
          </p:cNvPr>
          <p:cNvSpPr>
            <a:spLocks noGrp="1" noChangeArrowheads="1"/>
          </p:cNvSpPr>
          <p:nvPr>
            <p:ph type="sldNum" sz="quarter" idx="11"/>
          </p:nvPr>
        </p:nvSpPr>
        <p:spPr>
          <a:ln/>
        </p:spPr>
        <p:txBody>
          <a:bodyPr/>
          <a:lstStyle>
            <a:lvl1pPr>
              <a:defRPr/>
            </a:lvl1pPr>
          </a:lstStyle>
          <a:p>
            <a:pPr>
              <a:defRPr/>
            </a:pPr>
            <a:fld id="{6C3CAACC-93DA-460D-AD79-D0DD42399312}" type="slidenum">
              <a:rPr lang="en-US" altLang="en-US"/>
              <a:pPr>
                <a:defRPr/>
              </a:pPr>
              <a:t>‹#›</a:t>
            </a:fld>
            <a:endParaRPr lang="en-US" altLang="en-US"/>
          </a:p>
        </p:txBody>
      </p:sp>
      <p:sp>
        <p:nvSpPr>
          <p:cNvPr id="5" name="Rectangle 8">
            <a:extLst>
              <a:ext uri="{FF2B5EF4-FFF2-40B4-BE49-F238E27FC236}">
                <a16:creationId xmlns:a16="http://schemas.microsoft.com/office/drawing/2014/main" id="{35BA09C9-10D7-F5CA-A421-A244253AF06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6256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C0E5769-EFCF-BC10-F551-B3709C60A4AA}"/>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3" name="Rectangle 6">
            <a:extLst>
              <a:ext uri="{FF2B5EF4-FFF2-40B4-BE49-F238E27FC236}">
                <a16:creationId xmlns:a16="http://schemas.microsoft.com/office/drawing/2014/main" id="{0698204E-FD01-BB5F-8310-A3C1EBF7FBAF}"/>
              </a:ext>
            </a:extLst>
          </p:cNvPr>
          <p:cNvSpPr>
            <a:spLocks noGrp="1" noChangeArrowheads="1"/>
          </p:cNvSpPr>
          <p:nvPr>
            <p:ph type="sldNum" sz="quarter" idx="11"/>
          </p:nvPr>
        </p:nvSpPr>
        <p:spPr>
          <a:ln/>
        </p:spPr>
        <p:txBody>
          <a:bodyPr/>
          <a:lstStyle>
            <a:lvl1pPr>
              <a:defRPr/>
            </a:lvl1pPr>
          </a:lstStyle>
          <a:p>
            <a:pPr>
              <a:defRPr/>
            </a:pPr>
            <a:fld id="{CCDC7444-D892-49E0-9717-6CA3A62EC440}" type="slidenum">
              <a:rPr lang="en-US" altLang="en-US"/>
              <a:pPr>
                <a:defRPr/>
              </a:pPr>
              <a:t>‹#›</a:t>
            </a:fld>
            <a:endParaRPr lang="en-US" altLang="en-US"/>
          </a:p>
        </p:txBody>
      </p:sp>
      <p:sp>
        <p:nvSpPr>
          <p:cNvPr id="4" name="Rectangle 8">
            <a:extLst>
              <a:ext uri="{FF2B5EF4-FFF2-40B4-BE49-F238E27FC236}">
                <a16:creationId xmlns:a16="http://schemas.microsoft.com/office/drawing/2014/main" id="{C08F99AD-C33A-0F56-052C-90019710E59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3030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F3CFE95-7452-7DD5-3EBB-68DC354474A7}"/>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6">
            <a:extLst>
              <a:ext uri="{FF2B5EF4-FFF2-40B4-BE49-F238E27FC236}">
                <a16:creationId xmlns:a16="http://schemas.microsoft.com/office/drawing/2014/main" id="{6F51C32C-92B6-6E82-0E1C-C7FE7EC1F32B}"/>
              </a:ext>
            </a:extLst>
          </p:cNvPr>
          <p:cNvSpPr>
            <a:spLocks noGrp="1" noChangeArrowheads="1"/>
          </p:cNvSpPr>
          <p:nvPr>
            <p:ph type="sldNum" sz="quarter" idx="11"/>
          </p:nvPr>
        </p:nvSpPr>
        <p:spPr>
          <a:ln/>
        </p:spPr>
        <p:txBody>
          <a:bodyPr/>
          <a:lstStyle>
            <a:lvl1pPr>
              <a:defRPr/>
            </a:lvl1pPr>
          </a:lstStyle>
          <a:p>
            <a:pPr>
              <a:defRPr/>
            </a:pPr>
            <a:fld id="{8C94C86D-6E8D-4E8C-BFA6-C059F6B89184}" type="slidenum">
              <a:rPr lang="en-US" altLang="en-US"/>
              <a:pPr>
                <a:defRPr/>
              </a:pPr>
              <a:t>‹#›</a:t>
            </a:fld>
            <a:endParaRPr lang="en-US" altLang="en-US"/>
          </a:p>
        </p:txBody>
      </p:sp>
      <p:sp>
        <p:nvSpPr>
          <p:cNvPr id="7" name="Rectangle 8">
            <a:extLst>
              <a:ext uri="{FF2B5EF4-FFF2-40B4-BE49-F238E27FC236}">
                <a16:creationId xmlns:a16="http://schemas.microsoft.com/office/drawing/2014/main" id="{47DFF032-3C0C-BCBF-841B-69427C9437C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02155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DDA9FBB-10C5-F37B-D31F-71621AB71565}"/>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6" name="Rectangle 6">
            <a:extLst>
              <a:ext uri="{FF2B5EF4-FFF2-40B4-BE49-F238E27FC236}">
                <a16:creationId xmlns:a16="http://schemas.microsoft.com/office/drawing/2014/main" id="{A6ECD0A9-9ED0-94CF-623B-D379394B23E4}"/>
              </a:ext>
            </a:extLst>
          </p:cNvPr>
          <p:cNvSpPr>
            <a:spLocks noGrp="1" noChangeArrowheads="1"/>
          </p:cNvSpPr>
          <p:nvPr>
            <p:ph type="sldNum" sz="quarter" idx="11"/>
          </p:nvPr>
        </p:nvSpPr>
        <p:spPr>
          <a:ln/>
        </p:spPr>
        <p:txBody>
          <a:bodyPr/>
          <a:lstStyle>
            <a:lvl1pPr>
              <a:defRPr/>
            </a:lvl1pPr>
          </a:lstStyle>
          <a:p>
            <a:pPr>
              <a:defRPr/>
            </a:pPr>
            <a:fld id="{DF7CD39F-5B47-403D-8A48-A3D666D448CA}" type="slidenum">
              <a:rPr lang="en-US" altLang="en-US"/>
              <a:pPr>
                <a:defRPr/>
              </a:pPr>
              <a:t>‹#›</a:t>
            </a:fld>
            <a:endParaRPr lang="en-US" altLang="en-US"/>
          </a:p>
        </p:txBody>
      </p:sp>
      <p:sp>
        <p:nvSpPr>
          <p:cNvPr id="7" name="Rectangle 8">
            <a:extLst>
              <a:ext uri="{FF2B5EF4-FFF2-40B4-BE49-F238E27FC236}">
                <a16:creationId xmlns:a16="http://schemas.microsoft.com/office/drawing/2014/main" id="{C05A7A58-DAA9-1FDD-CEBE-5E1327F16DB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03594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2FC91C1-7C5C-E3F1-D364-8F98E7858680}"/>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6">
            <a:extLst>
              <a:ext uri="{FF2B5EF4-FFF2-40B4-BE49-F238E27FC236}">
                <a16:creationId xmlns:a16="http://schemas.microsoft.com/office/drawing/2014/main" id="{EBC05D55-5A52-F2CC-A283-BF31351F5852}"/>
              </a:ext>
            </a:extLst>
          </p:cNvPr>
          <p:cNvSpPr>
            <a:spLocks noGrp="1" noChangeArrowheads="1"/>
          </p:cNvSpPr>
          <p:nvPr>
            <p:ph type="sldNum" sz="quarter" idx="11"/>
          </p:nvPr>
        </p:nvSpPr>
        <p:spPr>
          <a:ln/>
        </p:spPr>
        <p:txBody>
          <a:bodyPr/>
          <a:lstStyle>
            <a:lvl1pPr>
              <a:defRPr/>
            </a:lvl1pPr>
          </a:lstStyle>
          <a:p>
            <a:pPr>
              <a:defRPr/>
            </a:pPr>
            <a:fld id="{53FE7D3A-D679-433E-8076-A8461B32C09A}" type="slidenum">
              <a:rPr lang="en-US" altLang="en-US"/>
              <a:pPr>
                <a:defRPr/>
              </a:pPr>
              <a:t>‹#›</a:t>
            </a:fld>
            <a:endParaRPr lang="en-US" altLang="en-US"/>
          </a:p>
        </p:txBody>
      </p:sp>
      <p:sp>
        <p:nvSpPr>
          <p:cNvPr id="6" name="Rectangle 8">
            <a:extLst>
              <a:ext uri="{FF2B5EF4-FFF2-40B4-BE49-F238E27FC236}">
                <a16:creationId xmlns:a16="http://schemas.microsoft.com/office/drawing/2014/main" id="{CE3D6472-D0BD-EC6F-F9CD-C3C829BAD25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1792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53975"/>
            <a:ext cx="2057400" cy="6270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3975"/>
            <a:ext cx="6019800" cy="6270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DDAED4F-9584-5404-97A3-9BD94719AB63}"/>
              </a:ext>
            </a:extLst>
          </p:cNvPr>
          <p:cNvSpPr>
            <a:spLocks noGrp="1" noChangeArrowheads="1"/>
          </p:cNvSpPr>
          <p:nvPr>
            <p:ph type="ftr" sz="quarter" idx="10"/>
          </p:nvPr>
        </p:nvSpPr>
        <p:spPr>
          <a:ln/>
        </p:spPr>
        <p:txBody>
          <a:bodyPr/>
          <a:lstStyle>
            <a:lvl1pPr>
              <a:defRPr/>
            </a:lvl1pPr>
          </a:lstStyle>
          <a:p>
            <a:pPr>
              <a:defRPr/>
            </a:pPr>
            <a:r>
              <a:rPr lang="en-US"/>
              <a:t>600.465 - Intro to NLP - J. Eisner</a:t>
            </a:r>
          </a:p>
        </p:txBody>
      </p:sp>
      <p:sp>
        <p:nvSpPr>
          <p:cNvPr id="5" name="Rectangle 6">
            <a:extLst>
              <a:ext uri="{FF2B5EF4-FFF2-40B4-BE49-F238E27FC236}">
                <a16:creationId xmlns:a16="http://schemas.microsoft.com/office/drawing/2014/main" id="{5A9A4C04-EA4D-C25E-FA1C-667773A09CF2}"/>
              </a:ext>
            </a:extLst>
          </p:cNvPr>
          <p:cNvSpPr>
            <a:spLocks noGrp="1" noChangeArrowheads="1"/>
          </p:cNvSpPr>
          <p:nvPr>
            <p:ph type="sldNum" sz="quarter" idx="11"/>
          </p:nvPr>
        </p:nvSpPr>
        <p:spPr>
          <a:ln/>
        </p:spPr>
        <p:txBody>
          <a:bodyPr/>
          <a:lstStyle>
            <a:lvl1pPr>
              <a:defRPr/>
            </a:lvl1pPr>
          </a:lstStyle>
          <a:p>
            <a:pPr>
              <a:defRPr/>
            </a:pPr>
            <a:fld id="{03774E58-08D4-499E-AEB5-74CB91FD1F80}" type="slidenum">
              <a:rPr lang="en-US" altLang="en-US"/>
              <a:pPr>
                <a:defRPr/>
              </a:pPr>
              <a:t>‹#›</a:t>
            </a:fld>
            <a:endParaRPr lang="en-US" altLang="en-US"/>
          </a:p>
        </p:txBody>
      </p:sp>
      <p:sp>
        <p:nvSpPr>
          <p:cNvPr id="6" name="Rectangle 8">
            <a:extLst>
              <a:ext uri="{FF2B5EF4-FFF2-40B4-BE49-F238E27FC236}">
                <a16:creationId xmlns:a16="http://schemas.microsoft.com/office/drawing/2014/main" id="{4F8E5F45-B169-FBC1-9068-F2BBFFE459A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635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69192F0-1EBF-4898-9642-98364B4744CF}"/>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6" name="Rectangle 6">
            <a:extLst>
              <a:ext uri="{FF2B5EF4-FFF2-40B4-BE49-F238E27FC236}">
                <a16:creationId xmlns:a16="http://schemas.microsoft.com/office/drawing/2014/main" id="{3E44F82D-33CF-4070-853B-A62A3EA80610}"/>
              </a:ext>
            </a:extLst>
          </p:cNvPr>
          <p:cNvSpPr>
            <a:spLocks noGrp="1" noChangeArrowheads="1"/>
          </p:cNvSpPr>
          <p:nvPr>
            <p:ph type="sldNum" sz="quarter" idx="11"/>
          </p:nvPr>
        </p:nvSpPr>
        <p:spPr>
          <a:ln/>
        </p:spPr>
        <p:txBody>
          <a:bodyPr/>
          <a:lstStyle>
            <a:lvl1pPr>
              <a:defRPr/>
            </a:lvl1pPr>
          </a:lstStyle>
          <a:p>
            <a:pPr>
              <a:defRPr/>
            </a:pPr>
            <a:fld id="{96A72612-55CF-4D31-9401-C1BC09D5AA63}" type="slidenum">
              <a:rPr lang="en-US" altLang="en-US"/>
              <a:pPr>
                <a:defRPr/>
              </a:pPr>
              <a:t>‹#›</a:t>
            </a:fld>
            <a:endParaRPr lang="en-US" altLang="en-US" dirty="0"/>
          </a:p>
        </p:txBody>
      </p:sp>
      <p:sp>
        <p:nvSpPr>
          <p:cNvPr id="7" name="Rectangle 8">
            <a:extLst>
              <a:ext uri="{FF2B5EF4-FFF2-40B4-BE49-F238E27FC236}">
                <a16:creationId xmlns:a16="http://schemas.microsoft.com/office/drawing/2014/main" id="{B3854583-4063-4824-872E-0470B03A19FA}"/>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0384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948A3EF-DCCA-4A44-B16B-BCA41753A4FF}"/>
              </a:ext>
            </a:extLst>
          </p:cNvPr>
          <p:cNvSpPr>
            <a:spLocks noGrp="1" noChangeArrowheads="1"/>
          </p:cNvSpPr>
          <p:nvPr>
            <p:ph type="ftr" sz="quarter" idx="10"/>
          </p:nvPr>
        </p:nvSpPr>
        <p:spPr>
          <a:ln/>
        </p:spPr>
        <p:txBody>
          <a:bodyPr/>
          <a:lstStyle>
            <a:lvl1pPr>
              <a:defRPr/>
            </a:lvl1pPr>
          </a:lstStyle>
          <a:p>
            <a:pPr>
              <a:defRPr/>
            </a:pPr>
            <a:r>
              <a:rPr lang="en-US" dirty="0"/>
              <a:t>600.465 - Intro to NLP - J. Eisner</a:t>
            </a:r>
          </a:p>
        </p:txBody>
      </p:sp>
      <p:sp>
        <p:nvSpPr>
          <p:cNvPr id="6" name="Rectangle 6">
            <a:extLst>
              <a:ext uri="{FF2B5EF4-FFF2-40B4-BE49-F238E27FC236}">
                <a16:creationId xmlns:a16="http://schemas.microsoft.com/office/drawing/2014/main" id="{0CB7AEEB-78CE-4DF2-92BC-042A57BF2DA7}"/>
              </a:ext>
            </a:extLst>
          </p:cNvPr>
          <p:cNvSpPr>
            <a:spLocks noGrp="1" noChangeArrowheads="1"/>
          </p:cNvSpPr>
          <p:nvPr>
            <p:ph type="sldNum" sz="quarter" idx="11"/>
          </p:nvPr>
        </p:nvSpPr>
        <p:spPr>
          <a:ln/>
        </p:spPr>
        <p:txBody>
          <a:bodyPr/>
          <a:lstStyle>
            <a:lvl1pPr>
              <a:defRPr/>
            </a:lvl1pPr>
          </a:lstStyle>
          <a:p>
            <a:pPr>
              <a:defRPr/>
            </a:pPr>
            <a:fld id="{DB75D5BE-B0FD-4B4F-8EBE-4F975306BCF3}" type="slidenum">
              <a:rPr lang="en-US" altLang="en-US"/>
              <a:pPr>
                <a:defRPr/>
              </a:pPr>
              <a:t>‹#›</a:t>
            </a:fld>
            <a:endParaRPr lang="en-US" altLang="en-US" dirty="0"/>
          </a:p>
        </p:txBody>
      </p:sp>
      <p:sp>
        <p:nvSpPr>
          <p:cNvPr id="7" name="Rectangle 8">
            <a:extLst>
              <a:ext uri="{FF2B5EF4-FFF2-40B4-BE49-F238E27FC236}">
                <a16:creationId xmlns:a16="http://schemas.microsoft.com/office/drawing/2014/main" id="{41523D16-50F2-47E9-A52F-0BF6E2A16AD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8670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F30736-FC1F-4851-9FDA-8B60B7D2CAE0}"/>
              </a:ext>
            </a:extLst>
          </p:cNvPr>
          <p:cNvSpPr>
            <a:spLocks noGrp="1" noChangeArrowheads="1"/>
          </p:cNvSpPr>
          <p:nvPr>
            <p:ph type="title"/>
          </p:nvPr>
        </p:nvSpPr>
        <p:spPr bwMode="auto">
          <a:xfrm>
            <a:off x="406400" y="539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682903-342F-416B-BCA8-2AB179570917}"/>
              </a:ext>
            </a:extLst>
          </p:cNvPr>
          <p:cNvSpPr>
            <a:spLocks noGrp="1" noChangeArrowheads="1"/>
          </p:cNvSpPr>
          <p:nvPr>
            <p:ph type="body" idx="1"/>
          </p:nvPr>
        </p:nvSpPr>
        <p:spPr bwMode="auto">
          <a:xfrm>
            <a:off x="457200" y="1676400"/>
            <a:ext cx="8178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Rectangle 5">
            <a:extLst>
              <a:ext uri="{FF2B5EF4-FFF2-40B4-BE49-F238E27FC236}">
                <a16:creationId xmlns:a16="http://schemas.microsoft.com/office/drawing/2014/main" id="{EAB17F23-EEE8-4E52-97D5-493F1B1CCBBD}"/>
              </a:ext>
            </a:extLst>
          </p:cNvPr>
          <p:cNvSpPr>
            <a:spLocks noGrp="1" noChangeArrowheads="1"/>
          </p:cNvSpPr>
          <p:nvPr>
            <p:ph type="ftr" sz="quarter" idx="3"/>
          </p:nvPr>
        </p:nvSpPr>
        <p:spPr bwMode="auto">
          <a:xfrm>
            <a:off x="533400" y="64770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r>
              <a:rPr lang="en-US" dirty="0"/>
              <a:t>600.465 - Intro to NLP - J. Eisner</a:t>
            </a:r>
          </a:p>
        </p:txBody>
      </p:sp>
      <p:sp>
        <p:nvSpPr>
          <p:cNvPr id="2054" name="Rectangle 6">
            <a:extLst>
              <a:ext uri="{FF2B5EF4-FFF2-40B4-BE49-F238E27FC236}">
                <a16:creationId xmlns:a16="http://schemas.microsoft.com/office/drawing/2014/main" id="{DD6599BB-9B84-4282-B566-C0D1C258F9A6}"/>
              </a:ext>
            </a:extLst>
          </p:cNvPr>
          <p:cNvSpPr>
            <a:spLocks noGrp="1" noChangeArrowheads="1"/>
          </p:cNvSpPr>
          <p:nvPr>
            <p:ph type="sldNum" sz="quarter" idx="4"/>
          </p:nvPr>
        </p:nvSpPr>
        <p:spPr bwMode="auto">
          <a:xfrm>
            <a:off x="6731000" y="64770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anose="020B0604020202020204" pitchFamily="34" charset="0"/>
              </a:defRPr>
            </a:lvl1pPr>
          </a:lstStyle>
          <a:p>
            <a:pPr>
              <a:defRPr/>
            </a:pPr>
            <a:fld id="{7FB0AA89-6297-45D4-BA54-6B5A3DAEBD4A}" type="slidenum">
              <a:rPr lang="en-US" altLang="en-US"/>
              <a:pPr>
                <a:defRPr/>
              </a:pPr>
              <a:t>‹#›</a:t>
            </a:fld>
            <a:endParaRPr lang="en-US" altLang="en-US" dirty="0"/>
          </a:p>
        </p:txBody>
      </p:sp>
      <p:pic>
        <p:nvPicPr>
          <p:cNvPr id="1030" name="Picture 7" descr="paint">
            <a:extLst>
              <a:ext uri="{FF2B5EF4-FFF2-40B4-BE49-F238E27FC236}">
                <a16:creationId xmlns:a16="http://schemas.microsoft.com/office/drawing/2014/main" id="{7AF47622-69B8-4467-9777-AD06D7E1E854}"/>
              </a:ext>
            </a:extLst>
          </p:cNvPr>
          <p:cNvPicPr>
            <a:picLocks noChangeAspect="1" noChangeArrowheads="1"/>
          </p:cNvPicPr>
          <p:nvPr/>
        </p:nvPicPr>
        <p:blipFill>
          <a:blip r:embed="rId1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139825"/>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a:extLst>
              <a:ext uri="{FF2B5EF4-FFF2-40B4-BE49-F238E27FC236}">
                <a16:creationId xmlns:a16="http://schemas.microsoft.com/office/drawing/2014/main" id="{FD4E88DC-1C65-44ED-91EB-7D1E0376665D}"/>
              </a:ext>
            </a:extLst>
          </p:cNvPr>
          <p:cNvSpPr>
            <a:spLocks noGrp="1" noChangeArrowheads="1"/>
          </p:cNvSpPr>
          <p:nvPr>
            <p:ph type="dt" sz="half" idx="2"/>
          </p:nvPr>
        </p:nvSpPr>
        <p:spPr bwMode="auto">
          <a:xfrm>
            <a:off x="4191000" y="64770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chemeClr val="bg2"/>
                </a:solidFill>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F63B9E-373F-E391-B076-1B21B2EDE7B9}"/>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0A79996-A0E9-4DD9-226F-E02B313641B3}"/>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id="{A0BD5584-AF05-EB74-3236-44647E46EE8F}"/>
              </a:ext>
            </a:extLst>
          </p:cNvPr>
          <p:cNvSpPr>
            <a:spLocks noGrp="1" noChangeArrowheads="1"/>
          </p:cNvSpPr>
          <p:nvPr>
            <p:ph type="ftr" sz="quarter" idx="3"/>
          </p:nvPr>
        </p:nvSpPr>
        <p:spPr bwMode="auto">
          <a:xfrm>
            <a:off x="228600" y="6400800"/>
            <a:ext cx="762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latin typeface="Garamond" panose="02020404030301010803" pitchFamily="18" charset="0"/>
              </a:defRPr>
            </a:lvl1pPr>
          </a:lstStyle>
          <a:p>
            <a:r>
              <a:rPr lang="en-US" altLang="en-US"/>
              <a:t>Eisner &amp; Tromble - HLT-NAACL Workshop on Computationally Hard Methods and Joint Inference in NLP - June 2006</a:t>
            </a:r>
          </a:p>
        </p:txBody>
      </p:sp>
      <p:sp>
        <p:nvSpPr>
          <p:cNvPr id="4102" name="Rectangle 6">
            <a:extLst>
              <a:ext uri="{FF2B5EF4-FFF2-40B4-BE49-F238E27FC236}">
                <a16:creationId xmlns:a16="http://schemas.microsoft.com/office/drawing/2014/main" id="{0B304AE1-2CF4-5312-B284-2F40825E3737}"/>
              </a:ext>
            </a:extLst>
          </p:cNvPr>
          <p:cNvSpPr>
            <a:spLocks noGrp="1" noChangeArrowheads="1"/>
          </p:cNvSpPr>
          <p:nvPr>
            <p:ph type="sldNum" sz="quarter" idx="4"/>
          </p:nvPr>
        </p:nvSpPr>
        <p:spPr bwMode="auto">
          <a:xfrm>
            <a:off x="8001000" y="6396038"/>
            <a:ext cx="685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atin typeface="Garamond" panose="02020404030301010803" pitchFamily="18" charset="0"/>
              </a:defRPr>
            </a:lvl1pPr>
          </a:lstStyle>
          <a:p>
            <a:fld id="{B51967AE-80EF-470E-975B-D07C61627C7E}" type="slidenum">
              <a:rPr lang="en-US" altLang="en-US"/>
              <a:pPr/>
              <a:t>‹#›</a:t>
            </a:fld>
            <a:endParaRPr lang="en-US" altLang="en-US"/>
          </a:p>
        </p:txBody>
      </p:sp>
      <p:sp>
        <p:nvSpPr>
          <p:cNvPr id="4103" name="Freeform 7">
            <a:extLst>
              <a:ext uri="{FF2B5EF4-FFF2-40B4-BE49-F238E27FC236}">
                <a16:creationId xmlns:a16="http://schemas.microsoft.com/office/drawing/2014/main" id="{2BA8F430-5A04-FF65-F5E0-25AB05B7C67E}"/>
              </a:ext>
            </a:extLst>
          </p:cNvPr>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sz="2000" b="0">
              <a:latin typeface="Comic Sans MS" pitchFamily="1" charset="0"/>
              <a:cs typeface="Arial" charset="0"/>
            </a:endParaRPr>
          </a:p>
        </p:txBody>
      </p:sp>
      <p:sp>
        <p:nvSpPr>
          <p:cNvPr id="4104" name="Line 8">
            <a:extLst>
              <a:ext uri="{FF2B5EF4-FFF2-40B4-BE49-F238E27FC236}">
                <a16:creationId xmlns:a16="http://schemas.microsoft.com/office/drawing/2014/main" id="{B94DB98E-B639-D533-6261-C08EA1E83CC3}"/>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2000" b="0">
              <a:latin typeface="Comic Sans MS" pitchFamily="1" charset="0"/>
              <a:cs typeface="Arial" charset="0"/>
            </a:endParaRPr>
          </a:p>
        </p:txBody>
      </p:sp>
    </p:spTree>
    <p:extLst>
      <p:ext uri="{BB962C8B-B14F-4D97-AF65-F5344CB8AC3E}">
        <p14:creationId xmlns:p14="http://schemas.microsoft.com/office/powerpoint/2010/main" val="89135897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 charset="0"/>
          <a:cs typeface="Arial" charset="0"/>
        </a:defRPr>
      </a:lvl2pPr>
      <a:lvl3pPr algn="l" rtl="0" eaLnBrk="0" fontAlgn="base" hangingPunct="0">
        <a:spcBef>
          <a:spcPct val="0"/>
        </a:spcBef>
        <a:spcAft>
          <a:spcPct val="0"/>
        </a:spcAft>
        <a:defRPr sz="4200">
          <a:solidFill>
            <a:schemeClr val="tx2"/>
          </a:solidFill>
          <a:latin typeface="Garamond" pitchFamily="1" charset="0"/>
          <a:cs typeface="Arial" charset="0"/>
        </a:defRPr>
      </a:lvl3pPr>
      <a:lvl4pPr algn="l" rtl="0" eaLnBrk="0" fontAlgn="base" hangingPunct="0">
        <a:spcBef>
          <a:spcPct val="0"/>
        </a:spcBef>
        <a:spcAft>
          <a:spcPct val="0"/>
        </a:spcAft>
        <a:defRPr sz="4200">
          <a:solidFill>
            <a:schemeClr val="tx2"/>
          </a:solidFill>
          <a:latin typeface="Garamond" pitchFamily="1" charset="0"/>
          <a:cs typeface="Arial" charset="0"/>
        </a:defRPr>
      </a:lvl4pPr>
      <a:lvl5pPr algn="l" rtl="0" eaLnBrk="0" fontAlgn="base" hangingPunct="0">
        <a:spcBef>
          <a:spcPct val="0"/>
        </a:spcBef>
        <a:spcAft>
          <a:spcPct val="0"/>
        </a:spcAft>
        <a:defRPr sz="4200">
          <a:solidFill>
            <a:schemeClr val="tx2"/>
          </a:solidFill>
          <a:latin typeface="Garamond" pitchFamily="1" charset="0"/>
          <a:cs typeface="Arial" charset="0"/>
        </a:defRPr>
      </a:lvl5pPr>
      <a:lvl6pPr marL="457200" algn="l" rtl="0" fontAlgn="base">
        <a:spcBef>
          <a:spcPct val="0"/>
        </a:spcBef>
        <a:spcAft>
          <a:spcPct val="0"/>
        </a:spcAft>
        <a:defRPr sz="4200">
          <a:solidFill>
            <a:schemeClr val="tx2"/>
          </a:solidFill>
          <a:latin typeface="Garamond" pitchFamily="1" charset="0"/>
          <a:cs typeface="Arial" charset="0"/>
        </a:defRPr>
      </a:lvl6pPr>
      <a:lvl7pPr marL="914400" algn="l" rtl="0" fontAlgn="base">
        <a:spcBef>
          <a:spcPct val="0"/>
        </a:spcBef>
        <a:spcAft>
          <a:spcPct val="0"/>
        </a:spcAft>
        <a:defRPr sz="4200">
          <a:solidFill>
            <a:schemeClr val="tx2"/>
          </a:solidFill>
          <a:latin typeface="Garamond" pitchFamily="1" charset="0"/>
          <a:cs typeface="Arial" charset="0"/>
        </a:defRPr>
      </a:lvl7pPr>
      <a:lvl8pPr marL="1371600" algn="l" rtl="0" fontAlgn="base">
        <a:spcBef>
          <a:spcPct val="0"/>
        </a:spcBef>
        <a:spcAft>
          <a:spcPct val="0"/>
        </a:spcAft>
        <a:defRPr sz="4200">
          <a:solidFill>
            <a:schemeClr val="tx2"/>
          </a:solidFill>
          <a:latin typeface="Garamond" pitchFamily="1" charset="0"/>
          <a:cs typeface="Arial" charset="0"/>
        </a:defRPr>
      </a:lvl8pPr>
      <a:lvl9pPr marL="1828800" algn="l" rtl="0" fontAlgn="base">
        <a:spcBef>
          <a:spcPct val="0"/>
        </a:spcBef>
        <a:spcAft>
          <a:spcPct val="0"/>
        </a:spcAft>
        <a:defRPr sz="4200">
          <a:solidFill>
            <a:schemeClr val="tx2"/>
          </a:solidFill>
          <a:latin typeface="Garamond" pitchFamily="1"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04C4DA36-1D7C-89E2-7F44-6A007F08C34F}"/>
              </a:ext>
            </a:extLst>
          </p:cNvPr>
          <p:cNvGrpSpPr>
            <a:grpSpLocks/>
          </p:cNvGrpSpPr>
          <p:nvPr/>
        </p:nvGrpSpPr>
        <p:grpSpPr bwMode="auto">
          <a:xfrm>
            <a:off x="381000" y="685800"/>
            <a:ext cx="8153400" cy="1600200"/>
            <a:chOff x="288" y="625"/>
            <a:chExt cx="5136" cy="1008"/>
          </a:xfrm>
        </p:grpSpPr>
        <p:sp>
          <p:nvSpPr>
            <p:cNvPr id="1031" name="Arc 2">
              <a:extLst>
                <a:ext uri="{FF2B5EF4-FFF2-40B4-BE49-F238E27FC236}">
                  <a16:creationId xmlns:a16="http://schemas.microsoft.com/office/drawing/2014/main" id="{263994EC-DD4F-70BF-DD20-040B10783396}"/>
                </a:ext>
              </a:extLst>
            </p:cNvPr>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2" name="Arc 3">
              <a:extLst>
                <a:ext uri="{FF2B5EF4-FFF2-40B4-BE49-F238E27FC236}">
                  <a16:creationId xmlns:a16="http://schemas.microsoft.com/office/drawing/2014/main" id="{0A07BD18-F7CF-0BE9-F64A-7157C7BB305B}"/>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a:extLst>
                <a:ext uri="{FF2B5EF4-FFF2-40B4-BE49-F238E27FC236}">
                  <a16:creationId xmlns:a16="http://schemas.microsoft.com/office/drawing/2014/main" id="{26DCF00C-8FD6-3CD9-E93D-5873303EDB75}"/>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2" name="AutoShape 5">
              <a:extLst>
                <a:ext uri="{FF2B5EF4-FFF2-40B4-BE49-F238E27FC236}">
                  <a16:creationId xmlns:a16="http://schemas.microsoft.com/office/drawing/2014/main" id="{36DACCCD-C254-9365-FBFE-BAF96C223906}"/>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1027" name="Rectangle 7">
            <a:extLst>
              <a:ext uri="{FF2B5EF4-FFF2-40B4-BE49-F238E27FC236}">
                <a16:creationId xmlns:a16="http://schemas.microsoft.com/office/drawing/2014/main" id="{0B2EFC12-5E52-E505-041B-14300591DA3A}"/>
              </a:ext>
            </a:extLst>
          </p:cNvPr>
          <p:cNvSpPr>
            <a:spLocks noGrp="1" noChangeArrowheads="1"/>
          </p:cNvSpPr>
          <p:nvPr>
            <p:ph type="title"/>
          </p:nvPr>
        </p:nvSpPr>
        <p:spPr bwMode="auto">
          <a:xfrm>
            <a:off x="609600" y="746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ECF00FBF-58F8-5A27-8820-94B64E14CEE2}"/>
              </a:ext>
            </a:extLst>
          </p:cNvPr>
          <p:cNvSpPr>
            <a:spLocks noGrp="1" noChangeArrowheads="1"/>
          </p:cNvSpPr>
          <p:nvPr>
            <p:ph type="body" idx="1"/>
          </p:nvPr>
        </p:nvSpPr>
        <p:spPr bwMode="auto">
          <a:xfrm>
            <a:off x="685800" y="17526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0FBABBD4-45F5-79A5-4BBC-BF15D51BA63B}"/>
              </a:ext>
            </a:extLst>
          </p:cNvPr>
          <p:cNvSpPr>
            <a:spLocks noGrp="1" noChangeArrowheads="1"/>
          </p:cNvSpPr>
          <p:nvPr>
            <p:ph type="ftr" sz="quarter" idx="3"/>
          </p:nvPr>
        </p:nvSpPr>
        <p:spPr bwMode="auto">
          <a:xfrm>
            <a:off x="685800" y="6553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Arial" charset="0"/>
              </a:defRPr>
            </a:lvl1pPr>
          </a:lstStyle>
          <a:p>
            <a:pPr>
              <a:defRPr/>
            </a:pPr>
            <a:r>
              <a:rPr lang="en-US"/>
              <a:t>600.465 – Intro to NLP – J. Eisner</a:t>
            </a:r>
          </a:p>
        </p:txBody>
      </p:sp>
      <p:sp>
        <p:nvSpPr>
          <p:cNvPr id="1035" name="Rectangle 11">
            <a:extLst>
              <a:ext uri="{FF2B5EF4-FFF2-40B4-BE49-F238E27FC236}">
                <a16:creationId xmlns:a16="http://schemas.microsoft.com/office/drawing/2014/main" id="{A3DBE84C-7C01-A25E-8321-7BE48B25CC4E}"/>
              </a:ext>
            </a:extLst>
          </p:cNvPr>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panose="020B0604020202020204" pitchFamily="34" charset="0"/>
              </a:defRPr>
            </a:lvl1pPr>
          </a:lstStyle>
          <a:p>
            <a:pPr>
              <a:defRPr/>
            </a:pPr>
            <a:fld id="{86DDF419-9667-4937-8921-6765F6DF89B2}" type="slidenum">
              <a:rPr lang="en-US" altLang="en-US"/>
              <a:pPr>
                <a:defRPr/>
              </a:pPr>
              <a:t>‹#›</a:t>
            </a:fld>
            <a:endParaRPr lang="en-US" altLang="en-US"/>
          </a:p>
        </p:txBody>
      </p:sp>
    </p:spTree>
    <p:extLst>
      <p:ext uri="{BB962C8B-B14F-4D97-AF65-F5344CB8AC3E}">
        <p14:creationId xmlns:p14="http://schemas.microsoft.com/office/powerpoint/2010/main" val="1588181698"/>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charset="0"/>
        </a:defRPr>
      </a:lvl2pPr>
      <a:lvl3pPr algn="l" rtl="0" eaLnBrk="0" fontAlgn="base" hangingPunct="0">
        <a:spcBef>
          <a:spcPct val="0"/>
        </a:spcBef>
        <a:spcAft>
          <a:spcPct val="0"/>
        </a:spcAft>
        <a:defRPr sz="4400" i="1">
          <a:solidFill>
            <a:schemeClr val="tx2"/>
          </a:solidFill>
          <a:latin typeface="Times New Roman" charset="0"/>
        </a:defRPr>
      </a:lvl3pPr>
      <a:lvl4pPr algn="l" rtl="0" eaLnBrk="0" fontAlgn="base" hangingPunct="0">
        <a:spcBef>
          <a:spcPct val="0"/>
        </a:spcBef>
        <a:spcAft>
          <a:spcPct val="0"/>
        </a:spcAft>
        <a:defRPr sz="4400" i="1">
          <a:solidFill>
            <a:schemeClr val="tx2"/>
          </a:solidFill>
          <a:latin typeface="Times New Roman" charset="0"/>
        </a:defRPr>
      </a:lvl4pPr>
      <a:lvl5pPr algn="l" rtl="0" eaLnBrk="0" fontAlgn="base" hangingPunct="0">
        <a:spcBef>
          <a:spcPct val="0"/>
        </a:spcBef>
        <a:spcAft>
          <a:spcPct val="0"/>
        </a:spcAft>
        <a:defRPr sz="4400" i="1">
          <a:solidFill>
            <a:schemeClr val="tx2"/>
          </a:solidFill>
          <a:latin typeface="Times New Roman" charset="0"/>
        </a:defRPr>
      </a:lvl5pPr>
      <a:lvl6pPr marL="457200" algn="l" rtl="0" fontAlgn="base">
        <a:spcBef>
          <a:spcPct val="0"/>
        </a:spcBef>
        <a:spcAft>
          <a:spcPct val="0"/>
        </a:spcAft>
        <a:defRPr sz="4400" i="1">
          <a:solidFill>
            <a:schemeClr val="tx2"/>
          </a:solidFill>
          <a:latin typeface="Times New Roman" charset="0"/>
        </a:defRPr>
      </a:lvl6pPr>
      <a:lvl7pPr marL="914400" algn="l" rtl="0" fontAlgn="base">
        <a:spcBef>
          <a:spcPct val="0"/>
        </a:spcBef>
        <a:spcAft>
          <a:spcPct val="0"/>
        </a:spcAft>
        <a:defRPr sz="4400" i="1">
          <a:solidFill>
            <a:schemeClr val="tx2"/>
          </a:solidFill>
          <a:latin typeface="Times New Roman" charset="0"/>
        </a:defRPr>
      </a:lvl7pPr>
      <a:lvl8pPr marL="1371600" algn="l" rtl="0" fontAlgn="base">
        <a:spcBef>
          <a:spcPct val="0"/>
        </a:spcBef>
        <a:spcAft>
          <a:spcPct val="0"/>
        </a:spcAft>
        <a:defRPr sz="4400" i="1">
          <a:solidFill>
            <a:schemeClr val="tx2"/>
          </a:solidFill>
          <a:latin typeface="Times New Roman" charset="0"/>
        </a:defRPr>
      </a:lvl8pPr>
      <a:lvl9pPr marL="1828800" algn="l"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75F03859-A40D-CAF0-2F42-E6CA3CA737CA}"/>
              </a:ext>
            </a:extLst>
          </p:cNvPr>
          <p:cNvGrpSpPr>
            <a:grpSpLocks/>
          </p:cNvGrpSpPr>
          <p:nvPr/>
        </p:nvGrpSpPr>
        <p:grpSpPr bwMode="auto">
          <a:xfrm>
            <a:off x="381000" y="685800"/>
            <a:ext cx="8153400" cy="1600200"/>
            <a:chOff x="288" y="625"/>
            <a:chExt cx="5136" cy="1008"/>
          </a:xfrm>
        </p:grpSpPr>
        <p:sp>
          <p:nvSpPr>
            <p:cNvPr id="1031" name="Arc 2">
              <a:extLst>
                <a:ext uri="{FF2B5EF4-FFF2-40B4-BE49-F238E27FC236}">
                  <a16:creationId xmlns:a16="http://schemas.microsoft.com/office/drawing/2014/main" id="{68F513B2-A195-E7E8-4B5A-A54CBD9C3DAB}"/>
                </a:ext>
              </a:extLst>
            </p:cNvPr>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2" name="Arc 3">
              <a:extLst>
                <a:ext uri="{FF2B5EF4-FFF2-40B4-BE49-F238E27FC236}">
                  <a16:creationId xmlns:a16="http://schemas.microsoft.com/office/drawing/2014/main" id="{5D6E8D52-7380-80B4-AC54-5A898EDDFA88}"/>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a:extLst>
                <a:ext uri="{FF2B5EF4-FFF2-40B4-BE49-F238E27FC236}">
                  <a16:creationId xmlns:a16="http://schemas.microsoft.com/office/drawing/2014/main" id="{6022D0CA-0C1B-52DF-E590-EE3142BBB1B2}"/>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2" name="AutoShape 5">
              <a:extLst>
                <a:ext uri="{FF2B5EF4-FFF2-40B4-BE49-F238E27FC236}">
                  <a16:creationId xmlns:a16="http://schemas.microsoft.com/office/drawing/2014/main" id="{46A65401-67F0-B843-D8D5-05EEEE5652A1}"/>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ltLang="en-US"/>
            </a:p>
          </p:txBody>
        </p:sp>
      </p:grpSp>
      <p:sp>
        <p:nvSpPr>
          <p:cNvPr id="1027" name="Rectangle 7">
            <a:extLst>
              <a:ext uri="{FF2B5EF4-FFF2-40B4-BE49-F238E27FC236}">
                <a16:creationId xmlns:a16="http://schemas.microsoft.com/office/drawing/2014/main" id="{DE9F4AD1-4B9F-6AC1-EBAA-346A1200DCF8}"/>
              </a:ext>
            </a:extLst>
          </p:cNvPr>
          <p:cNvSpPr>
            <a:spLocks noGrp="1" noChangeArrowheads="1"/>
          </p:cNvSpPr>
          <p:nvPr>
            <p:ph type="title"/>
          </p:nvPr>
        </p:nvSpPr>
        <p:spPr bwMode="auto">
          <a:xfrm>
            <a:off x="609600" y="746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624B63DA-5D05-9D6B-2C3C-EB03383B4998}"/>
              </a:ext>
            </a:extLst>
          </p:cNvPr>
          <p:cNvSpPr>
            <a:spLocks noGrp="1" noChangeArrowheads="1"/>
          </p:cNvSpPr>
          <p:nvPr>
            <p:ph type="body" idx="1"/>
          </p:nvPr>
        </p:nvSpPr>
        <p:spPr bwMode="auto">
          <a:xfrm>
            <a:off x="685800" y="17526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EBD5CB6A-65DD-318B-5E6A-6B0C7F1517DC}"/>
              </a:ext>
            </a:extLst>
          </p:cNvPr>
          <p:cNvSpPr>
            <a:spLocks noGrp="1" noChangeArrowheads="1"/>
          </p:cNvSpPr>
          <p:nvPr>
            <p:ph type="ftr" sz="quarter" idx="3"/>
          </p:nvPr>
        </p:nvSpPr>
        <p:spPr bwMode="auto">
          <a:xfrm>
            <a:off x="685800" y="6553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Arial" charset="0"/>
              </a:defRPr>
            </a:lvl1pPr>
          </a:lstStyle>
          <a:p>
            <a:pPr>
              <a:defRPr/>
            </a:pPr>
            <a:r>
              <a:rPr lang="en-US"/>
              <a:t>600.465 – Intro to NLP – J. Eisner</a:t>
            </a:r>
          </a:p>
        </p:txBody>
      </p:sp>
      <p:sp>
        <p:nvSpPr>
          <p:cNvPr id="1035" name="Rectangle 11">
            <a:extLst>
              <a:ext uri="{FF2B5EF4-FFF2-40B4-BE49-F238E27FC236}">
                <a16:creationId xmlns:a16="http://schemas.microsoft.com/office/drawing/2014/main" id="{A4BECDE1-9073-FEF4-960E-C3C35E2EFA82}"/>
              </a:ext>
            </a:extLst>
          </p:cNvPr>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defRPr>
            </a:lvl1pPr>
          </a:lstStyle>
          <a:p>
            <a:pPr>
              <a:defRPr/>
            </a:pPr>
            <a:fld id="{C5B3C239-D103-455D-8CBC-78FAD5FFFBEC}" type="slidenum">
              <a:rPr lang="en-US" altLang="en-US"/>
              <a:pPr>
                <a:defRPr/>
              </a:pPr>
              <a:t>‹#›</a:t>
            </a:fld>
            <a:endParaRPr lang="en-US" altLang="en-US"/>
          </a:p>
        </p:txBody>
      </p:sp>
    </p:spTree>
    <p:extLst>
      <p:ext uri="{BB962C8B-B14F-4D97-AF65-F5344CB8AC3E}">
        <p14:creationId xmlns:p14="http://schemas.microsoft.com/office/powerpoint/2010/main" val="2524268588"/>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279A5C65-DD0B-7E9B-D462-7DAF522CBEAA}"/>
              </a:ext>
            </a:extLst>
          </p:cNvPr>
          <p:cNvGrpSpPr>
            <a:grpSpLocks/>
          </p:cNvGrpSpPr>
          <p:nvPr/>
        </p:nvGrpSpPr>
        <p:grpSpPr bwMode="auto">
          <a:xfrm>
            <a:off x="381000" y="685800"/>
            <a:ext cx="8153400" cy="1600200"/>
            <a:chOff x="288" y="625"/>
            <a:chExt cx="5136" cy="1008"/>
          </a:xfrm>
        </p:grpSpPr>
        <p:sp>
          <p:nvSpPr>
            <p:cNvPr id="1031" name="Arc 2">
              <a:extLst>
                <a:ext uri="{FF2B5EF4-FFF2-40B4-BE49-F238E27FC236}">
                  <a16:creationId xmlns:a16="http://schemas.microsoft.com/office/drawing/2014/main" id="{830C83E7-09A3-114B-4B85-F48003290367}"/>
                </a:ext>
              </a:extLst>
            </p:cNvPr>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2" name="Arc 3">
              <a:extLst>
                <a:ext uri="{FF2B5EF4-FFF2-40B4-BE49-F238E27FC236}">
                  <a16:creationId xmlns:a16="http://schemas.microsoft.com/office/drawing/2014/main" id="{5452C2E8-4F30-2CA2-B059-1DA8BC1EF03D}"/>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a:extLst>
                <a:ext uri="{FF2B5EF4-FFF2-40B4-BE49-F238E27FC236}">
                  <a16:creationId xmlns:a16="http://schemas.microsoft.com/office/drawing/2014/main" id="{BD1FA767-2894-4BF8-25C3-008D957B32BF}"/>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2" name="AutoShape 5">
              <a:extLst>
                <a:ext uri="{FF2B5EF4-FFF2-40B4-BE49-F238E27FC236}">
                  <a16:creationId xmlns:a16="http://schemas.microsoft.com/office/drawing/2014/main" id="{ECB4B436-472B-045B-D5E0-F2E7E638DC90}"/>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defRPr/>
              </a:pPr>
              <a:endParaRPr lang="en-US" altLang="en-US"/>
            </a:p>
          </p:txBody>
        </p:sp>
      </p:grpSp>
      <p:sp>
        <p:nvSpPr>
          <p:cNvPr id="1027" name="Rectangle 7">
            <a:extLst>
              <a:ext uri="{FF2B5EF4-FFF2-40B4-BE49-F238E27FC236}">
                <a16:creationId xmlns:a16="http://schemas.microsoft.com/office/drawing/2014/main" id="{92B2FDA1-0636-459E-7610-7ED4E52DAD6E}"/>
              </a:ext>
            </a:extLst>
          </p:cNvPr>
          <p:cNvSpPr>
            <a:spLocks noGrp="1" noChangeArrowheads="1"/>
          </p:cNvSpPr>
          <p:nvPr>
            <p:ph type="title"/>
          </p:nvPr>
        </p:nvSpPr>
        <p:spPr bwMode="auto">
          <a:xfrm>
            <a:off x="609600" y="746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1D2E976B-F924-7A55-0740-AC94AD5287F0}"/>
              </a:ext>
            </a:extLst>
          </p:cNvPr>
          <p:cNvSpPr>
            <a:spLocks noGrp="1" noChangeArrowheads="1"/>
          </p:cNvSpPr>
          <p:nvPr>
            <p:ph type="body" idx="1"/>
          </p:nvPr>
        </p:nvSpPr>
        <p:spPr bwMode="auto">
          <a:xfrm>
            <a:off x="685800" y="17526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86823031-CE70-1E22-E7AC-04FDB4402A7C}"/>
              </a:ext>
            </a:extLst>
          </p:cNvPr>
          <p:cNvSpPr>
            <a:spLocks noGrp="1" noChangeArrowheads="1"/>
          </p:cNvSpPr>
          <p:nvPr>
            <p:ph type="ftr" sz="quarter" idx="3"/>
          </p:nvPr>
        </p:nvSpPr>
        <p:spPr bwMode="auto">
          <a:xfrm>
            <a:off x="685800" y="6553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Arial" charset="0"/>
              </a:defRPr>
            </a:lvl1pPr>
          </a:lstStyle>
          <a:p>
            <a:pPr>
              <a:defRPr/>
            </a:pPr>
            <a:r>
              <a:rPr lang="en-US"/>
              <a:t>600.465 – Intro to NLP – J. Eisner</a:t>
            </a:r>
          </a:p>
        </p:txBody>
      </p:sp>
      <p:sp>
        <p:nvSpPr>
          <p:cNvPr id="1035" name="Rectangle 11">
            <a:extLst>
              <a:ext uri="{FF2B5EF4-FFF2-40B4-BE49-F238E27FC236}">
                <a16:creationId xmlns:a16="http://schemas.microsoft.com/office/drawing/2014/main" id="{CF33424E-48A6-A3C2-7CB8-F565A1DBC23C}"/>
              </a:ext>
            </a:extLst>
          </p:cNvPr>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Arial" panose="020B0604020202020204" pitchFamily="34" charset="0"/>
              </a:defRPr>
            </a:lvl1pPr>
          </a:lstStyle>
          <a:p>
            <a:pPr>
              <a:defRPr/>
            </a:pPr>
            <a:fld id="{39CCEB07-D36F-4B21-82B3-2784AE5D5389}" type="slidenum">
              <a:rPr lang="en-US" altLang="en-US"/>
              <a:pPr>
                <a:defRPr/>
              </a:pPr>
              <a:t>‹#›</a:t>
            </a:fld>
            <a:endParaRPr lang="en-US" altLang="en-US"/>
          </a:p>
        </p:txBody>
      </p:sp>
    </p:spTree>
    <p:extLst>
      <p:ext uri="{BB962C8B-B14F-4D97-AF65-F5344CB8AC3E}">
        <p14:creationId xmlns:p14="http://schemas.microsoft.com/office/powerpoint/2010/main" val="2412091436"/>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13F6B8F3-B0C7-556A-E556-56BCA75072A0}"/>
              </a:ext>
            </a:extLst>
          </p:cNvPr>
          <p:cNvGrpSpPr>
            <a:grpSpLocks/>
          </p:cNvGrpSpPr>
          <p:nvPr/>
        </p:nvGrpSpPr>
        <p:grpSpPr bwMode="auto">
          <a:xfrm>
            <a:off x="457200" y="992188"/>
            <a:ext cx="8153400" cy="1600200"/>
            <a:chOff x="288" y="625"/>
            <a:chExt cx="5136" cy="1008"/>
          </a:xfrm>
        </p:grpSpPr>
        <p:sp>
          <p:nvSpPr>
            <p:cNvPr id="1032" name="Arc 2">
              <a:extLst>
                <a:ext uri="{FF2B5EF4-FFF2-40B4-BE49-F238E27FC236}">
                  <a16:creationId xmlns:a16="http://schemas.microsoft.com/office/drawing/2014/main" id="{003FB969-4841-671A-6E3C-7052B1D1C3AD}"/>
                </a:ext>
              </a:extLst>
            </p:cNvPr>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0"/>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0"/>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Arc 3">
              <a:extLst>
                <a:ext uri="{FF2B5EF4-FFF2-40B4-BE49-F238E27FC236}">
                  <a16:creationId xmlns:a16="http://schemas.microsoft.com/office/drawing/2014/main" id="{0F3CA96A-19E1-FAD2-4789-31AE6B5247D4}"/>
                </a:ext>
              </a:extLst>
            </p:cNvPr>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0"/>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0"/>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rc 4">
              <a:extLst>
                <a:ext uri="{FF2B5EF4-FFF2-40B4-BE49-F238E27FC236}">
                  <a16:creationId xmlns:a16="http://schemas.microsoft.com/office/drawing/2014/main" id="{1A0F29A3-4419-75E0-99F0-99EA56AEFC73}"/>
                </a:ext>
              </a:extLst>
            </p:cNvPr>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0"/>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0"/>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5">
              <a:extLst>
                <a:ext uri="{FF2B5EF4-FFF2-40B4-BE49-F238E27FC236}">
                  <a16:creationId xmlns:a16="http://schemas.microsoft.com/office/drawing/2014/main" id="{DDB67973-0861-C2B8-A210-1113078A81FC}"/>
                </a:ext>
              </a:extLst>
            </p:cNvPr>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1027" name="Rectangle 7">
            <a:extLst>
              <a:ext uri="{FF2B5EF4-FFF2-40B4-BE49-F238E27FC236}">
                <a16:creationId xmlns:a16="http://schemas.microsoft.com/office/drawing/2014/main" id="{93B6C9FE-6C96-1A5F-666A-9E6516DB0BD2}"/>
              </a:ext>
            </a:extLst>
          </p:cNvPr>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CE6E2C1D-C841-0915-B089-090B207B68AB}"/>
              </a:ext>
            </a:extLst>
          </p:cNvPr>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a:extLst>
              <a:ext uri="{FF2B5EF4-FFF2-40B4-BE49-F238E27FC236}">
                <a16:creationId xmlns:a16="http://schemas.microsoft.com/office/drawing/2014/main" id="{97EEC00C-6C8D-94C3-92B1-1D668E6DBAFF}"/>
              </a:ext>
            </a:extLst>
          </p:cNvPr>
          <p:cNvSpPr>
            <a:spLocks noGrp="1" noChangeArrowheads="1"/>
          </p:cNvSpPr>
          <p:nvPr>
            <p:ph type="dt" sz="half" idx="2"/>
          </p:nvPr>
        </p:nvSpPr>
        <p:spPr bwMode="auto">
          <a:xfrm>
            <a:off x="685800" y="6324600"/>
            <a:ext cx="1905000" cy="457200"/>
          </a:xfrm>
          <a:prstGeom prst="rect">
            <a:avLst/>
          </a:prstGeom>
          <a:noFill/>
          <a:ln>
            <a:noFill/>
          </a:ln>
          <a:effectLst/>
        </p:spPr>
        <p:txBody>
          <a:bodyPr vert="horz" wrap="square" lIns="92075" tIns="46038" rIns="92075" bIns="46038" numCol="1" anchor="ctr"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1034" name="Rectangle 10">
            <a:extLst>
              <a:ext uri="{FF2B5EF4-FFF2-40B4-BE49-F238E27FC236}">
                <a16:creationId xmlns:a16="http://schemas.microsoft.com/office/drawing/2014/main" id="{0B176E9B-E714-4EAB-3E88-C7C69D633939}"/>
              </a:ext>
            </a:extLst>
          </p:cNvPr>
          <p:cNvSpPr>
            <a:spLocks noGrp="1" noChangeArrowheads="1"/>
          </p:cNvSpPr>
          <p:nvPr>
            <p:ph type="ftr" sz="quarter" idx="3"/>
          </p:nvPr>
        </p:nvSpPr>
        <p:spPr bwMode="auto">
          <a:xfrm>
            <a:off x="3124200" y="6324600"/>
            <a:ext cx="2895600" cy="457200"/>
          </a:xfrm>
          <a:prstGeom prst="rect">
            <a:avLst/>
          </a:prstGeom>
          <a:noFill/>
          <a:ln>
            <a:noFill/>
          </a:ln>
          <a:effectLst/>
        </p:spPr>
        <p:txBody>
          <a:bodyPr vert="horz" wrap="square" lIns="92075" tIns="46038" rIns="92075" bIns="46038" numCol="1" anchor="ctr"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035" name="Rectangle 11">
            <a:extLst>
              <a:ext uri="{FF2B5EF4-FFF2-40B4-BE49-F238E27FC236}">
                <a16:creationId xmlns:a16="http://schemas.microsoft.com/office/drawing/2014/main" id="{C5DAF937-8502-E699-F3E3-785A19B50901}"/>
              </a:ext>
            </a:extLst>
          </p:cNvPr>
          <p:cNvSpPr>
            <a:spLocks noGrp="1" noChangeArrowheads="1"/>
          </p:cNvSpPr>
          <p:nvPr>
            <p:ph type="sldNum" sz="quarter" idx="4"/>
          </p:nvPr>
        </p:nvSpPr>
        <p:spPr bwMode="auto">
          <a:xfrm>
            <a:off x="7315200" y="6477000"/>
            <a:ext cx="1905000" cy="457200"/>
          </a:xfrm>
          <a:prstGeom prst="rect">
            <a:avLst/>
          </a:prstGeom>
          <a:noFill/>
          <a:ln>
            <a:noFill/>
          </a:ln>
          <a:effectLst/>
        </p:spPr>
        <p:txBody>
          <a:bodyPr vert="horz" wrap="square" lIns="92075" tIns="46038" rIns="92075" bIns="46038" numCol="1" anchor="ctr" anchorCtr="0" compatLnSpc="1">
            <a:prstTxWarp prst="textNoShape">
              <a:avLst/>
            </a:prstTxWarp>
          </a:bodyPr>
          <a:lstStyle>
            <a:lvl1pPr algn="r" eaLnBrk="1" hangingPunct="1">
              <a:defRPr sz="1400">
                <a:latin typeface="Arial" panose="020B0604020202020204" pitchFamily="34" charset="0"/>
              </a:defRPr>
            </a:lvl1pPr>
          </a:lstStyle>
          <a:p>
            <a:pPr>
              <a:defRPr/>
            </a:pPr>
            <a:fld id="{D2352607-BBBC-42BE-A402-81E4CAB2AC5E}" type="slidenum">
              <a:rPr lang="en-US" altLang="en-US"/>
              <a:pPr>
                <a:defRPr/>
              </a:pPr>
              <a:t>‹#›</a:t>
            </a:fld>
            <a:endParaRPr lang="en-US" altLang="en-US"/>
          </a:p>
        </p:txBody>
      </p:sp>
    </p:spTree>
    <p:extLst>
      <p:ext uri="{BB962C8B-B14F-4D97-AF65-F5344CB8AC3E}">
        <p14:creationId xmlns:p14="http://schemas.microsoft.com/office/powerpoint/2010/main" val="1521817590"/>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r" rtl="0" eaLnBrk="0" fontAlgn="base" hangingPunct="0">
        <a:spcBef>
          <a:spcPct val="0"/>
        </a:spcBef>
        <a:spcAft>
          <a:spcPct val="0"/>
        </a:spcAft>
        <a:defRPr sz="4400" i="1" kern="1200">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anose="02020603050405020304" pitchFamily="18" charset="0"/>
        </a:defRPr>
      </a:lvl2pPr>
      <a:lvl3pPr algn="r" rtl="0" eaLnBrk="0" fontAlgn="base" hangingPunct="0">
        <a:spcBef>
          <a:spcPct val="0"/>
        </a:spcBef>
        <a:spcAft>
          <a:spcPct val="0"/>
        </a:spcAft>
        <a:defRPr sz="4400" i="1">
          <a:solidFill>
            <a:schemeClr val="tx2"/>
          </a:solidFill>
          <a:latin typeface="Times New Roman" panose="02020603050405020304" pitchFamily="18" charset="0"/>
        </a:defRPr>
      </a:lvl3pPr>
      <a:lvl4pPr algn="r" rtl="0" eaLnBrk="0" fontAlgn="base" hangingPunct="0">
        <a:spcBef>
          <a:spcPct val="0"/>
        </a:spcBef>
        <a:spcAft>
          <a:spcPct val="0"/>
        </a:spcAft>
        <a:defRPr sz="4400" i="1">
          <a:solidFill>
            <a:schemeClr val="tx2"/>
          </a:solidFill>
          <a:latin typeface="Times New Roman" panose="02020603050405020304" pitchFamily="18" charset="0"/>
        </a:defRPr>
      </a:lvl4pPr>
      <a:lvl5pPr algn="r"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r" rtl="0" fontAlgn="base">
        <a:spcBef>
          <a:spcPct val="0"/>
        </a:spcBef>
        <a:spcAft>
          <a:spcPct val="0"/>
        </a:spcAft>
        <a:defRPr sz="4400" i="1">
          <a:solidFill>
            <a:schemeClr val="tx2"/>
          </a:solidFill>
          <a:latin typeface="Times New Roman" panose="02020603050405020304" pitchFamily="18" charset="0"/>
        </a:defRPr>
      </a:lvl6pPr>
      <a:lvl7pPr marL="914400" algn="r" rtl="0" fontAlgn="base">
        <a:spcBef>
          <a:spcPct val="0"/>
        </a:spcBef>
        <a:spcAft>
          <a:spcPct val="0"/>
        </a:spcAft>
        <a:defRPr sz="4400" i="1">
          <a:solidFill>
            <a:schemeClr val="tx2"/>
          </a:solidFill>
          <a:latin typeface="Times New Roman" panose="02020603050405020304" pitchFamily="18" charset="0"/>
        </a:defRPr>
      </a:lvl7pPr>
      <a:lvl8pPr marL="1371600" algn="r" rtl="0" fontAlgn="base">
        <a:spcBef>
          <a:spcPct val="0"/>
        </a:spcBef>
        <a:spcAft>
          <a:spcPct val="0"/>
        </a:spcAft>
        <a:defRPr sz="4400" i="1">
          <a:solidFill>
            <a:schemeClr val="tx2"/>
          </a:solidFill>
          <a:latin typeface="Times New Roman" panose="02020603050405020304" pitchFamily="18" charset="0"/>
        </a:defRPr>
      </a:lvl8pPr>
      <a:lvl9pPr marL="1828800" algn="r"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A9AE72-78B0-3760-1C8E-4799FC794B7A}"/>
              </a:ext>
            </a:extLst>
          </p:cNvPr>
          <p:cNvSpPr>
            <a:spLocks noGrp="1" noChangeArrowheads="1"/>
          </p:cNvSpPr>
          <p:nvPr>
            <p:ph type="title"/>
          </p:nvPr>
        </p:nvSpPr>
        <p:spPr bwMode="auto">
          <a:xfrm>
            <a:off x="406400" y="539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3A1EB3D-814C-2224-9DED-BE389380437F}"/>
              </a:ext>
            </a:extLst>
          </p:cNvPr>
          <p:cNvSpPr>
            <a:spLocks noGrp="1" noChangeArrowheads="1"/>
          </p:cNvSpPr>
          <p:nvPr>
            <p:ph type="body" idx="1"/>
          </p:nvPr>
        </p:nvSpPr>
        <p:spPr bwMode="auto">
          <a:xfrm>
            <a:off x="457200" y="1676400"/>
            <a:ext cx="8178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Rectangle 5">
            <a:extLst>
              <a:ext uri="{FF2B5EF4-FFF2-40B4-BE49-F238E27FC236}">
                <a16:creationId xmlns:a16="http://schemas.microsoft.com/office/drawing/2014/main" id="{3E41D7E4-D5D6-32F2-61A2-C09E80DD5861}"/>
              </a:ext>
            </a:extLst>
          </p:cNvPr>
          <p:cNvSpPr>
            <a:spLocks noGrp="1" noChangeArrowheads="1"/>
          </p:cNvSpPr>
          <p:nvPr>
            <p:ph type="ftr" sz="quarter" idx="3"/>
          </p:nvPr>
        </p:nvSpPr>
        <p:spPr bwMode="auto">
          <a:xfrm>
            <a:off x="533400" y="64770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r>
              <a:rPr lang="en-US"/>
              <a:t>600.465 - Intro to NLP - J. Eisner</a:t>
            </a:r>
          </a:p>
        </p:txBody>
      </p:sp>
      <p:sp>
        <p:nvSpPr>
          <p:cNvPr id="2054" name="Rectangle 6">
            <a:extLst>
              <a:ext uri="{FF2B5EF4-FFF2-40B4-BE49-F238E27FC236}">
                <a16:creationId xmlns:a16="http://schemas.microsoft.com/office/drawing/2014/main" id="{EF9300FC-627A-A316-C8CA-E91231FCDF43}"/>
              </a:ext>
            </a:extLst>
          </p:cNvPr>
          <p:cNvSpPr>
            <a:spLocks noGrp="1" noChangeArrowheads="1"/>
          </p:cNvSpPr>
          <p:nvPr>
            <p:ph type="sldNum" sz="quarter" idx="4"/>
          </p:nvPr>
        </p:nvSpPr>
        <p:spPr bwMode="auto">
          <a:xfrm>
            <a:off x="6731000" y="64770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anose="020B0604020202020204" pitchFamily="34" charset="0"/>
              </a:defRPr>
            </a:lvl1pPr>
          </a:lstStyle>
          <a:p>
            <a:pPr>
              <a:defRPr/>
            </a:pPr>
            <a:fld id="{D52B4DD1-7760-47FE-9913-5D8E06A90FD8}" type="slidenum">
              <a:rPr lang="en-US" altLang="en-US"/>
              <a:pPr>
                <a:defRPr/>
              </a:pPr>
              <a:t>‹#›</a:t>
            </a:fld>
            <a:endParaRPr lang="en-US" altLang="en-US"/>
          </a:p>
        </p:txBody>
      </p:sp>
      <p:pic>
        <p:nvPicPr>
          <p:cNvPr id="1030" name="Picture 7" descr="A:\paint.GIF">
            <a:extLst>
              <a:ext uri="{FF2B5EF4-FFF2-40B4-BE49-F238E27FC236}">
                <a16:creationId xmlns:a16="http://schemas.microsoft.com/office/drawing/2014/main" id="{69F53095-2295-206E-88E2-D5ADE0E2634B}"/>
              </a:ext>
            </a:extLst>
          </p:cNvPr>
          <p:cNvPicPr>
            <a:picLocks noChangeAspect="1" noChangeArrowheads="1"/>
          </p:cNvPicPr>
          <p:nvPr/>
        </p:nvPicPr>
        <p:blipFill>
          <a:blip r:embed="rId1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139825"/>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a:extLst>
              <a:ext uri="{FF2B5EF4-FFF2-40B4-BE49-F238E27FC236}">
                <a16:creationId xmlns:a16="http://schemas.microsoft.com/office/drawing/2014/main" id="{0FB6203F-78F9-94E1-BC18-24685578AC41}"/>
              </a:ext>
            </a:extLst>
          </p:cNvPr>
          <p:cNvSpPr>
            <a:spLocks noGrp="1" noChangeArrowheads="1"/>
          </p:cNvSpPr>
          <p:nvPr>
            <p:ph type="dt" sz="half" idx="2"/>
          </p:nvPr>
        </p:nvSpPr>
        <p:spPr bwMode="auto">
          <a:xfrm>
            <a:off x="4191000" y="64770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chemeClr val="bg2"/>
                </a:solidFill>
                <a:latin typeface="Arial" charset="0"/>
              </a:defRPr>
            </a:lvl1pPr>
          </a:lstStyle>
          <a:p>
            <a:pPr>
              <a:defRPr/>
            </a:pPr>
            <a:endParaRPr lang="en-US"/>
          </a:p>
        </p:txBody>
      </p:sp>
    </p:spTree>
    <p:extLst>
      <p:ext uri="{BB962C8B-B14F-4D97-AF65-F5344CB8AC3E}">
        <p14:creationId xmlns:p14="http://schemas.microsoft.com/office/powerpoint/2010/main" val="18917094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8.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6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8.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DE080A78-BE9E-4584-931C-25F9CC82CB5D}"/>
              </a:ext>
            </a:extLst>
          </p:cNvPr>
          <p:cNvSpPr>
            <a:spLocks noGrp="1" noChangeArrowheads="1"/>
          </p:cNvSpPr>
          <p:nvPr>
            <p:ph type="ctrTitle"/>
          </p:nvPr>
        </p:nvSpPr>
        <p:spPr/>
        <p:txBody>
          <a:bodyPr/>
          <a:lstStyle/>
          <a:p>
            <a:r>
              <a:rPr lang="en-US" altLang="en-US" sz="5400" dirty="0"/>
              <a:t>Classical NLP</a:t>
            </a:r>
          </a:p>
        </p:txBody>
      </p:sp>
      <p:sp>
        <p:nvSpPr>
          <p:cNvPr id="2" name="Subtitle 1">
            <a:extLst>
              <a:ext uri="{FF2B5EF4-FFF2-40B4-BE49-F238E27FC236}">
                <a16:creationId xmlns:a16="http://schemas.microsoft.com/office/drawing/2014/main" id="{F2EF3EE1-1BE9-7E08-CF1A-0231644BC224}"/>
              </a:ext>
            </a:extLst>
          </p:cNvPr>
          <p:cNvSpPr>
            <a:spLocks noGrp="1"/>
          </p:cNvSpPr>
          <p:nvPr>
            <p:ph type="subTitle" idx="1"/>
          </p:nvPr>
        </p:nvSpPr>
        <p:spPr/>
        <p:txBody>
          <a:bodyPr/>
          <a:lstStyle/>
          <a:p>
            <a:r>
              <a:rPr lang="en-US" dirty="0"/>
              <a:t>Jason Eisner</a:t>
            </a:r>
          </a:p>
          <a:p>
            <a:r>
              <a:rPr lang="en-US" dirty="0"/>
              <a:t>JSALT Summer School</a:t>
            </a:r>
          </a:p>
          <a:p>
            <a:r>
              <a:rPr lang="en-US" dirty="0"/>
              <a:t>June 2026</a:t>
            </a:r>
          </a:p>
        </p:txBody>
      </p:sp>
      <p:sp>
        <p:nvSpPr>
          <p:cNvPr id="5122" name="Rectangle 8">
            <a:extLst>
              <a:ext uri="{FF2B5EF4-FFF2-40B4-BE49-F238E27FC236}">
                <a16:creationId xmlns:a16="http://schemas.microsoft.com/office/drawing/2014/main" id="{0DFF673A-2A78-48DC-9B56-6EC687B1FC9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dirty="0">
                <a:solidFill>
                  <a:schemeClr val="bg2"/>
                </a:solidFill>
                <a:latin typeface="Arial" panose="020B0604020202020204" pitchFamily="34" charset="0"/>
              </a:rPr>
              <a:t>600.465 - Intro to NLP - J. Eisner</a:t>
            </a:r>
          </a:p>
        </p:txBody>
      </p:sp>
      <p:sp>
        <p:nvSpPr>
          <p:cNvPr id="5123" name="Rectangle 9">
            <a:extLst>
              <a:ext uri="{FF2B5EF4-FFF2-40B4-BE49-F238E27FC236}">
                <a16:creationId xmlns:a16="http://schemas.microsoft.com/office/drawing/2014/main" id="{B9856E90-C558-48F8-BF8C-5189450496D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a:spcBef>
                <a:spcPct val="50000"/>
              </a:spcBef>
              <a:buClrTx/>
              <a:buFontTx/>
              <a:buNone/>
            </a:pPr>
            <a:fld id="{5DD22645-FE22-4305-BAA4-446C5D5C2079}" type="slidenum">
              <a:rPr kumimoji="0" lang="en-US" altLang="en-US" sz="1400" smtClean="0">
                <a:solidFill>
                  <a:schemeClr val="bg2"/>
                </a:solidFill>
                <a:latin typeface="Arial" panose="020B0604020202020204" pitchFamily="34" charset="0"/>
              </a:rPr>
              <a:pPr>
                <a:spcBef>
                  <a:spcPct val="50000"/>
                </a:spcBef>
                <a:buClrTx/>
                <a:buFontTx/>
                <a:buNone/>
              </a:pPr>
              <a:t>1</a:t>
            </a:fld>
            <a:endParaRPr kumimoji="0" lang="en-US" altLang="en-US" sz="1400" dirty="0">
              <a:solidFill>
                <a:schemeClr val="bg2"/>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CIMG3576">
            <a:extLst>
              <a:ext uri="{FF2B5EF4-FFF2-40B4-BE49-F238E27FC236}">
                <a16:creationId xmlns:a16="http://schemas.microsoft.com/office/drawing/2014/main" id="{9FAC1D63-C279-5DC4-CE77-10995B142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0"/>
            <a:ext cx="51466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9790E0AA-AAB3-9606-204F-5BAF63762083}"/>
              </a:ext>
            </a:extLst>
          </p:cNvPr>
          <p:cNvSpPr txBox="1">
            <a:spLocks noChangeArrowheads="1"/>
          </p:cNvSpPr>
          <p:nvPr/>
        </p:nvSpPr>
        <p:spPr bwMode="auto">
          <a:xfrm>
            <a:off x="76200" y="1022350"/>
            <a:ext cx="393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One of the two best language-</a:t>
            </a:r>
            <a:b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b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learning devices I helped build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(this is model 1, from 2003)</a:t>
            </a:r>
          </a:p>
        </p:txBody>
      </p:sp>
      <p:pic>
        <p:nvPicPr>
          <p:cNvPr id="47108" name="Picture 4" descr="talibook1">
            <a:extLst>
              <a:ext uri="{FF2B5EF4-FFF2-40B4-BE49-F238E27FC236}">
                <a16:creationId xmlns:a16="http://schemas.microsoft.com/office/drawing/2014/main" id="{B6CE6D3A-BBA5-1344-37BC-3B1A30FE3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49" t="-2611" r="-5281" b="-1143"/>
          <a:stretch>
            <a:fillRect/>
          </a:stretch>
        </p:blipFill>
        <p:spPr bwMode="auto">
          <a:xfrm>
            <a:off x="0" y="2819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a:extLst>
              <a:ext uri="{FF2B5EF4-FFF2-40B4-BE49-F238E27FC236}">
                <a16:creationId xmlns:a16="http://schemas.microsoft.com/office/drawing/2014/main" id="{41335CD7-92CF-2F7B-2ACF-11D9516E3EAE}"/>
              </a:ext>
            </a:extLst>
          </p:cNvPr>
          <p:cNvSpPr txBox="1">
            <a:spLocks noChangeArrowheads="1"/>
          </p:cNvSpPr>
          <p:nvPr/>
        </p:nvSpPr>
        <p:spPr bwMode="auto">
          <a:xfrm>
            <a:off x="5181600" y="6400800"/>
            <a:ext cx="276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2004 (pre-babbling)</a:t>
            </a:r>
          </a:p>
        </p:txBody>
      </p:sp>
      <p:sp>
        <p:nvSpPr>
          <p:cNvPr id="47110" name="Text Box 6">
            <a:extLst>
              <a:ext uri="{FF2B5EF4-FFF2-40B4-BE49-F238E27FC236}">
                <a16:creationId xmlns:a16="http://schemas.microsoft.com/office/drawing/2014/main" id="{D21999A0-3D76-15C2-0EE8-28A51E8B86C4}"/>
              </a:ext>
            </a:extLst>
          </p:cNvPr>
          <p:cNvSpPr txBox="1">
            <a:spLocks noChangeArrowheads="1"/>
          </p:cNvSpPr>
          <p:nvPr/>
        </p:nvSpPr>
        <p:spPr bwMode="auto">
          <a:xfrm>
            <a:off x="609600" y="6400800"/>
            <a:ext cx="262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2005 (fairly fluent)</a:t>
            </a:r>
          </a:p>
        </p:txBody>
      </p:sp>
      <p:grpSp>
        <p:nvGrpSpPr>
          <p:cNvPr id="47125" name="Group 21">
            <a:extLst>
              <a:ext uri="{FF2B5EF4-FFF2-40B4-BE49-F238E27FC236}">
                <a16:creationId xmlns:a16="http://schemas.microsoft.com/office/drawing/2014/main" id="{1BD41999-2F8A-1FE3-9C7E-6664D9405A32}"/>
              </a:ext>
            </a:extLst>
          </p:cNvPr>
          <p:cNvGrpSpPr>
            <a:grpSpLocks/>
          </p:cNvGrpSpPr>
          <p:nvPr/>
        </p:nvGrpSpPr>
        <p:grpSpPr bwMode="auto">
          <a:xfrm>
            <a:off x="2819400" y="2362200"/>
            <a:ext cx="4114800" cy="3810000"/>
            <a:chOff x="1776" y="1296"/>
            <a:chExt cx="2592" cy="2400"/>
          </a:xfrm>
        </p:grpSpPr>
        <p:pic>
          <p:nvPicPr>
            <p:cNvPr id="38924" name="Picture 9" descr="IntelInside_2">
              <a:extLst>
                <a:ext uri="{FF2B5EF4-FFF2-40B4-BE49-F238E27FC236}">
                  <a16:creationId xmlns:a16="http://schemas.microsoft.com/office/drawing/2014/main" id="{36EDFE40-3399-31D8-2210-538A39376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000" t="7333" r="24001" b="25999"/>
            <a:stretch>
              <a:fillRect/>
            </a:stretch>
          </p:blipFill>
          <p:spPr bwMode="auto">
            <a:xfrm>
              <a:off x="1776" y="1296"/>
              <a:ext cx="259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11">
              <a:extLst>
                <a:ext uri="{FF2B5EF4-FFF2-40B4-BE49-F238E27FC236}">
                  <a16:creationId xmlns:a16="http://schemas.microsoft.com/office/drawing/2014/main" id="{6668B98C-E266-05E3-4309-E01C2CFA81B1}"/>
                </a:ext>
              </a:extLst>
            </p:cNvPr>
            <p:cNvSpPr txBox="1">
              <a:spLocks noChangeArrowheads="1"/>
            </p:cNvSpPr>
            <p:nvPr/>
          </p:nvSpPr>
          <p:spPr bwMode="auto">
            <a:xfrm>
              <a:off x="2112" y="1968"/>
              <a:ext cx="384" cy="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0000FF"/>
                  </a:solidFill>
                  <a:effectLst/>
                  <a:uLnTx/>
                  <a:uFillTx/>
                  <a:latin typeface="Berlin Sans FB Demi" panose="020E0802020502020306" pitchFamily="34" charset="0"/>
                  <a:ea typeface="+mn-ea"/>
                  <a:cs typeface="+mn-cs"/>
                </a:rPr>
                <a:t>s</a:t>
              </a:r>
            </a:p>
          </p:txBody>
        </p:sp>
        <p:sp>
          <p:nvSpPr>
            <p:cNvPr id="38926" name="Text Box 12">
              <a:extLst>
                <a:ext uri="{FF2B5EF4-FFF2-40B4-BE49-F238E27FC236}">
                  <a16:creationId xmlns:a16="http://schemas.microsoft.com/office/drawing/2014/main" id="{934E533B-5C0C-4A8F-C3CE-638AAF4BAA39}"/>
                </a:ext>
              </a:extLst>
            </p:cNvPr>
            <p:cNvSpPr txBox="1">
              <a:spLocks noChangeArrowheads="1"/>
            </p:cNvSpPr>
            <p:nvPr/>
          </p:nvSpPr>
          <p:spPr bwMode="auto">
            <a:xfrm>
              <a:off x="2400" y="1872"/>
              <a:ext cx="288" cy="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0000FF"/>
                  </a:solidFill>
                  <a:effectLst/>
                  <a:uLnTx/>
                  <a:uFillTx/>
                  <a:latin typeface="Berlin Sans FB Demi" panose="020E0802020502020306" pitchFamily="34" charset="0"/>
                  <a:ea typeface="+mn-ea"/>
                  <a:cs typeface="+mn-cs"/>
                </a:rPr>
                <a:t>t</a:t>
              </a:r>
            </a:p>
          </p:txBody>
        </p:sp>
        <p:sp>
          <p:nvSpPr>
            <p:cNvPr id="38927" name="Text Box 16">
              <a:extLst>
                <a:ext uri="{FF2B5EF4-FFF2-40B4-BE49-F238E27FC236}">
                  <a16:creationId xmlns:a16="http://schemas.microsoft.com/office/drawing/2014/main" id="{DB45BC7A-FA51-FDBD-B1BA-C4A3113EFD50}"/>
                </a:ext>
              </a:extLst>
            </p:cNvPr>
            <p:cNvSpPr txBox="1">
              <a:spLocks noChangeArrowheads="1"/>
            </p:cNvSpPr>
            <p:nvPr/>
          </p:nvSpPr>
          <p:spPr bwMode="auto">
            <a:xfrm>
              <a:off x="2640" y="1776"/>
              <a:ext cx="384" cy="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0000FF"/>
                  </a:solidFill>
                  <a:effectLst/>
                  <a:uLnTx/>
                  <a:uFillTx/>
                  <a:latin typeface="Berlin Sans FB Demi" panose="020E0802020502020306" pitchFamily="34" charset="0"/>
                  <a:ea typeface="+mn-ea"/>
                  <a:cs typeface="+mn-cs"/>
                </a:rPr>
                <a:t>a</a:t>
              </a:r>
            </a:p>
          </p:txBody>
        </p:sp>
        <p:sp>
          <p:nvSpPr>
            <p:cNvPr id="38928" name="Text Box 17">
              <a:extLst>
                <a:ext uri="{FF2B5EF4-FFF2-40B4-BE49-F238E27FC236}">
                  <a16:creationId xmlns:a16="http://schemas.microsoft.com/office/drawing/2014/main" id="{073DEB16-DD8E-9925-DB28-749AC99C469B}"/>
                </a:ext>
              </a:extLst>
            </p:cNvPr>
            <p:cNvSpPr txBox="1">
              <a:spLocks noChangeArrowheads="1"/>
            </p:cNvSpPr>
            <p:nvPr/>
          </p:nvSpPr>
          <p:spPr bwMode="auto">
            <a:xfrm>
              <a:off x="3024" y="1632"/>
              <a:ext cx="336" cy="8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0000FF"/>
                  </a:solidFill>
                  <a:effectLst/>
                  <a:uLnTx/>
                  <a:uFillTx/>
                  <a:latin typeface="Berlin Sans FB Demi" panose="020E0802020502020306" pitchFamily="34" charset="0"/>
                  <a:ea typeface="+mn-ea"/>
                  <a:cs typeface="+mn-cs"/>
                </a:rPr>
                <a:t>t</a:t>
              </a:r>
            </a:p>
          </p:txBody>
        </p:sp>
        <p:sp>
          <p:nvSpPr>
            <p:cNvPr id="38929" name="Text Box 18">
              <a:extLst>
                <a:ext uri="{FF2B5EF4-FFF2-40B4-BE49-F238E27FC236}">
                  <a16:creationId xmlns:a16="http://schemas.microsoft.com/office/drawing/2014/main" id="{5A2431BC-E303-33FC-44A2-BFE857FE3CA3}"/>
                </a:ext>
              </a:extLst>
            </p:cNvPr>
            <p:cNvSpPr txBox="1">
              <a:spLocks noChangeArrowheads="1"/>
            </p:cNvSpPr>
            <p:nvPr/>
          </p:nvSpPr>
          <p:spPr bwMode="auto">
            <a:xfrm>
              <a:off x="3360" y="1584"/>
              <a:ext cx="288" cy="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a:ln>
                    <a:noFill/>
                  </a:ln>
                  <a:solidFill>
                    <a:srgbClr val="0000FF"/>
                  </a:solidFill>
                  <a:effectLst/>
                  <a:uLnTx/>
                  <a:uFillTx/>
                  <a:latin typeface="Berlin Sans FB Demi" panose="020E0802020502020306" pitchFamily="34" charset="0"/>
                  <a:ea typeface="+mn-ea"/>
                  <a:cs typeface="+mn-cs"/>
                </a:rPr>
                <a:t>s</a:t>
              </a:r>
            </a:p>
          </p:txBody>
        </p:sp>
      </p:grpSp>
      <p:sp>
        <p:nvSpPr>
          <p:cNvPr id="38920" name="Rectangle 2">
            <a:extLst>
              <a:ext uri="{FF2B5EF4-FFF2-40B4-BE49-F238E27FC236}">
                <a16:creationId xmlns:a16="http://schemas.microsoft.com/office/drawing/2014/main" id="{95254E98-AACE-8387-94D1-2E1718751DC7}"/>
              </a:ext>
            </a:extLst>
          </p:cNvPr>
          <p:cNvSpPr txBox="1">
            <a:spLocks noChangeArrowheads="1"/>
          </p:cNvSpPr>
          <p:nvPr/>
        </p:nvSpPr>
        <p:spPr bwMode="auto">
          <a:xfrm>
            <a:off x="457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4000" b="0" i="1"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Automatically Discovering Structure</a:t>
            </a:r>
          </a:p>
        </p:txBody>
      </p:sp>
      <p:grpSp>
        <p:nvGrpSpPr>
          <p:cNvPr id="3" name="Group 2">
            <a:extLst>
              <a:ext uri="{FF2B5EF4-FFF2-40B4-BE49-F238E27FC236}">
                <a16:creationId xmlns:a16="http://schemas.microsoft.com/office/drawing/2014/main" id="{489D0166-C535-B496-7CF8-AE92418894AD}"/>
              </a:ext>
            </a:extLst>
          </p:cNvPr>
          <p:cNvGrpSpPr>
            <a:grpSpLocks/>
          </p:cNvGrpSpPr>
          <p:nvPr/>
        </p:nvGrpSpPr>
        <p:grpSpPr bwMode="auto">
          <a:xfrm>
            <a:off x="5607050" y="309563"/>
            <a:ext cx="3140075" cy="2967037"/>
            <a:chOff x="5607203" y="309562"/>
            <a:chExt cx="3139211" cy="2967038"/>
          </a:xfrm>
        </p:grpSpPr>
        <p:pic>
          <p:nvPicPr>
            <p:cNvPr id="38922" name="Picture 16" descr="ChatGPT Logo">
              <a:extLst>
                <a:ext uri="{FF2B5EF4-FFF2-40B4-BE49-F238E27FC236}">
                  <a16:creationId xmlns:a16="http://schemas.microsoft.com/office/drawing/2014/main" id="{0BB2E64C-CEC7-DF29-B61F-B909A7D833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203" y="309562"/>
              <a:ext cx="296703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TextBox 1">
              <a:extLst>
                <a:ext uri="{FF2B5EF4-FFF2-40B4-BE49-F238E27FC236}">
                  <a16:creationId xmlns:a16="http://schemas.microsoft.com/office/drawing/2014/main" id="{95F17999-3288-5340-E442-C9A6D496E695}"/>
                </a:ext>
              </a:extLst>
            </p:cNvPr>
            <p:cNvSpPr txBox="1">
              <a:spLocks noChangeArrowheads="1"/>
            </p:cNvSpPr>
            <p:nvPr/>
          </p:nvSpPr>
          <p:spPr bwMode="auto">
            <a:xfrm>
              <a:off x="7978255" y="763044"/>
              <a:ext cx="768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FFCC"/>
                  </a:solidFill>
                  <a:effectLst/>
                  <a:uLnTx/>
                  <a:uFillTx/>
                  <a:latin typeface="Tahoma" panose="020B0604030504040204" pitchFamily="34" charset="0"/>
                  <a:ea typeface="+mn-ea"/>
                  <a:cs typeface="Tahoma" panose="020B060403050404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499"/>
                                          </p:stCondLst>
                                        </p:cTn>
                                        <p:tgtEl>
                                          <p:spTgt spid="47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71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499"/>
                                          </p:stCondLst>
                                        </p:cTn>
                                        <p:tgtEl>
                                          <p:spTgt spid="471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71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9" grpId="0"/>
      <p:bldP spid="47109" grpId="1" autoUpdateAnimBg="0"/>
      <p:bldP spid="47110" grpId="0"/>
      <p:bldP spid="47110" grpId="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BC61433-D8C1-7440-E7EF-5A6026EC28A4}"/>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9E0D4C-38E5-4C5E-9395-912BFD4C950D}"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09026" name="Rectangle 2">
            <a:extLst>
              <a:ext uri="{FF2B5EF4-FFF2-40B4-BE49-F238E27FC236}">
                <a16:creationId xmlns:a16="http://schemas.microsoft.com/office/drawing/2014/main" id="{6223A574-50A0-101F-53E1-D8083D085454}"/>
              </a:ext>
            </a:extLst>
          </p:cNvPr>
          <p:cNvSpPr>
            <a:spLocks noGrp="1" noChangeArrowheads="1"/>
          </p:cNvSpPr>
          <p:nvPr>
            <p:ph type="title"/>
          </p:nvPr>
        </p:nvSpPr>
        <p:spPr/>
        <p:txBody>
          <a:bodyPr/>
          <a:lstStyle/>
          <a:p>
            <a:r>
              <a:rPr lang="en-US" altLang="en-US"/>
              <a:t>Task-centric view of the world</a:t>
            </a:r>
          </a:p>
        </p:txBody>
      </p:sp>
      <p:sp>
        <p:nvSpPr>
          <p:cNvPr id="1409027" name="AutoShape 3">
            <a:extLst>
              <a:ext uri="{FF2B5EF4-FFF2-40B4-BE49-F238E27FC236}">
                <a16:creationId xmlns:a16="http://schemas.microsoft.com/office/drawing/2014/main" id="{40285BB3-A88D-E2E3-DEDB-07FC9AD9DA4D}"/>
              </a:ext>
            </a:extLst>
          </p:cNvPr>
          <p:cNvSpPr>
            <a:spLocks noChangeArrowheads="1"/>
          </p:cNvSpPr>
          <p:nvPr/>
        </p:nvSpPr>
        <p:spPr bwMode="auto">
          <a:xfrm>
            <a:off x="3135313" y="1295400"/>
            <a:ext cx="2854325" cy="1042988"/>
          </a:xfrm>
          <a:prstGeom prst="cube">
            <a:avLst>
              <a:gd name="adj" fmla="val 25000"/>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Task</a:t>
            </a:r>
            <a:endParaRPr kumimoji="0" lang="en-US" altLang="en-US" sz="6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endParaRPr>
          </a:p>
        </p:txBody>
      </p:sp>
      <p:sp>
        <p:nvSpPr>
          <p:cNvPr id="1409028" name="Rectangle 4">
            <a:extLst>
              <a:ext uri="{FF2B5EF4-FFF2-40B4-BE49-F238E27FC236}">
                <a16:creationId xmlns:a16="http://schemas.microsoft.com/office/drawing/2014/main" id="{2E70A61B-E609-AF2D-6D5A-EAEA8556D1B0}"/>
              </a:ext>
            </a:extLst>
          </p:cNvPr>
          <p:cNvSpPr>
            <a:spLocks noChangeArrowheads="1"/>
          </p:cNvSpPr>
          <p:nvPr/>
        </p:nvSpPr>
        <p:spPr bwMode="auto">
          <a:xfrm>
            <a:off x="1485900" y="1517650"/>
            <a:ext cx="5889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6699FF"/>
                </a:solidFill>
                <a:effectLst/>
                <a:uLnTx/>
                <a:uFillTx/>
                <a:latin typeface="Arial Black" panose="020B0A04020102020204" pitchFamily="34" charset="0"/>
                <a:ea typeface="+mn-ea"/>
                <a:cs typeface="Arial" panose="020B0604020202020204" pitchFamily="34" charset="0"/>
              </a:rPr>
              <a:t>x</a:t>
            </a:r>
          </a:p>
        </p:txBody>
      </p:sp>
      <p:sp>
        <p:nvSpPr>
          <p:cNvPr id="1409029" name="Line 5">
            <a:extLst>
              <a:ext uri="{FF2B5EF4-FFF2-40B4-BE49-F238E27FC236}">
                <a16:creationId xmlns:a16="http://schemas.microsoft.com/office/drawing/2014/main" id="{60E8B338-BDAB-3F39-4505-DD021F2269D2}"/>
              </a:ext>
            </a:extLst>
          </p:cNvPr>
          <p:cNvSpPr>
            <a:spLocks noChangeShapeType="1"/>
          </p:cNvSpPr>
          <p:nvPr/>
        </p:nvSpPr>
        <p:spPr bwMode="auto">
          <a:xfrm>
            <a:off x="2184400" y="1920875"/>
            <a:ext cx="831850" cy="0"/>
          </a:xfrm>
          <a:prstGeom prst="line">
            <a:avLst/>
          </a:prstGeom>
          <a:noFill/>
          <a:ln w="76200">
            <a:solidFill>
              <a:srgbClr val="66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9030" name="Rectangle 6">
            <a:extLst>
              <a:ext uri="{FF2B5EF4-FFF2-40B4-BE49-F238E27FC236}">
                <a16:creationId xmlns:a16="http://schemas.microsoft.com/office/drawing/2014/main" id="{AA7AB4E1-2209-AD63-6425-9584E9A01D4F}"/>
              </a:ext>
            </a:extLst>
          </p:cNvPr>
          <p:cNvSpPr>
            <a:spLocks noChangeArrowheads="1"/>
          </p:cNvSpPr>
          <p:nvPr/>
        </p:nvSpPr>
        <p:spPr bwMode="auto">
          <a:xfrm>
            <a:off x="7023100" y="1501775"/>
            <a:ext cx="5572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Arial Black" panose="020B0A04020102020204" pitchFamily="34" charset="0"/>
                <a:ea typeface="+mn-ea"/>
                <a:cs typeface="Arial" panose="020B0604020202020204" pitchFamily="34" charset="0"/>
              </a:rPr>
              <a:t>y</a:t>
            </a:r>
          </a:p>
        </p:txBody>
      </p:sp>
      <p:sp>
        <p:nvSpPr>
          <p:cNvPr id="1409031" name="Line 7">
            <a:extLst>
              <a:ext uri="{FF2B5EF4-FFF2-40B4-BE49-F238E27FC236}">
                <a16:creationId xmlns:a16="http://schemas.microsoft.com/office/drawing/2014/main" id="{B0E9CDE6-FD45-1BC3-56B4-9522CC99CDD5}"/>
              </a:ext>
            </a:extLst>
          </p:cNvPr>
          <p:cNvSpPr>
            <a:spLocks noChangeShapeType="1"/>
          </p:cNvSpPr>
          <p:nvPr/>
        </p:nvSpPr>
        <p:spPr bwMode="auto">
          <a:xfrm>
            <a:off x="5810250" y="1920875"/>
            <a:ext cx="1130300" cy="0"/>
          </a:xfrm>
          <a:prstGeom prst="line">
            <a:avLst/>
          </a:prstGeom>
          <a:noFill/>
          <a:ln w="762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9032" name="Text Box 8">
            <a:extLst>
              <a:ext uri="{FF2B5EF4-FFF2-40B4-BE49-F238E27FC236}">
                <a16:creationId xmlns:a16="http://schemas.microsoft.com/office/drawing/2014/main" id="{C43A26DD-8462-E37E-78E9-7735CBB48A30}"/>
              </a:ext>
            </a:extLst>
          </p:cNvPr>
          <p:cNvSpPr txBox="1">
            <a:spLocks noChangeArrowheads="1"/>
          </p:cNvSpPr>
          <p:nvPr/>
        </p:nvSpPr>
        <p:spPr bwMode="auto">
          <a:xfrm>
            <a:off x="3735388" y="2422525"/>
            <a:ext cx="170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p(</a:t>
            </a:r>
            <a:r>
              <a:rPr kumimoji="0" lang="en-US" altLang="en-US" sz="20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y</a:t>
            </a: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t>
            </a:r>
            <a:r>
              <a:rPr kumimoji="0" lang="en-US" altLang="en-US" sz="20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x</a:t>
            </a:r>
            <a:r>
              <a:rPr kumimoji="0" lang="en-US" altLang="en-US" sz="2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model</a:t>
            </a:r>
            <a:endPar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9033" name="Text Box 9">
            <a:extLst>
              <a:ext uri="{FF2B5EF4-FFF2-40B4-BE49-F238E27FC236}">
                <a16:creationId xmlns:a16="http://schemas.microsoft.com/office/drawing/2014/main" id="{FB9A2A52-304D-34FD-6028-FD327570C943}"/>
              </a:ext>
            </a:extLst>
          </p:cNvPr>
          <p:cNvSpPr txBox="1">
            <a:spLocks noChangeArrowheads="1"/>
          </p:cNvSpPr>
          <p:nvPr/>
        </p:nvSpPr>
        <p:spPr bwMode="auto">
          <a:xfrm>
            <a:off x="365125" y="4405313"/>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9034" name="Rectangle 10">
            <a:extLst>
              <a:ext uri="{FF2B5EF4-FFF2-40B4-BE49-F238E27FC236}">
                <a16:creationId xmlns:a16="http://schemas.microsoft.com/office/drawing/2014/main" id="{76778047-56AF-8A37-4A22-24B7919BC771}"/>
              </a:ext>
            </a:extLst>
          </p:cNvPr>
          <p:cNvSpPr>
            <a:spLocks noGrp="1" noChangeArrowheads="1"/>
          </p:cNvSpPr>
          <p:nvPr>
            <p:ph type="body" idx="1"/>
          </p:nvPr>
        </p:nvSpPr>
        <p:spPr>
          <a:xfrm>
            <a:off x="457200" y="3048000"/>
            <a:ext cx="8686800" cy="2971800"/>
          </a:xfrm>
        </p:spPr>
        <p:txBody>
          <a:bodyPr/>
          <a:lstStyle/>
          <a:p>
            <a:pPr>
              <a:lnSpc>
                <a:spcPct val="90000"/>
              </a:lnSpc>
              <a:buClr>
                <a:schemeClr val="accent2"/>
              </a:buClr>
              <a:buSzPct val="125000"/>
              <a:buFont typeface="Wingdings" panose="05000000000000000000" pitchFamily="2" charset="2"/>
              <a:buChar char="J"/>
            </a:pPr>
            <a:r>
              <a:rPr lang="en-US" altLang="en-US" sz="2100"/>
              <a:t>Great way to track progress &amp; compare systems</a:t>
            </a:r>
          </a:p>
          <a:p>
            <a:pPr lvl="1">
              <a:lnSpc>
                <a:spcPct val="90000"/>
              </a:lnSpc>
              <a:buClr>
                <a:srgbClr val="FF0000"/>
              </a:buClr>
              <a:buSzPct val="125000"/>
              <a:buFont typeface="Wingdings" panose="05000000000000000000" pitchFamily="2" charset="2"/>
              <a:buChar char="L"/>
            </a:pPr>
            <a:r>
              <a:rPr lang="en-US" altLang="en-US" sz="2000"/>
              <a:t>But may fracture us into subcommunities </a:t>
            </a:r>
            <a:br>
              <a:rPr lang="en-US" altLang="en-US" sz="2000"/>
            </a:br>
            <a:r>
              <a:rPr lang="en-US" altLang="en-US" sz="2000"/>
              <a:t>	(our systems are incomparable &amp; my semantics != your semantics)</a:t>
            </a:r>
            <a:endParaRPr lang="en-US" altLang="en-US" sz="1200"/>
          </a:p>
          <a:p>
            <a:pPr>
              <a:lnSpc>
                <a:spcPct val="90000"/>
              </a:lnSpc>
              <a:buClr>
                <a:schemeClr val="accent2"/>
              </a:buClr>
              <a:buSzPct val="125000"/>
              <a:buFont typeface="Wingdings" panose="05000000000000000000" pitchFamily="2" charset="2"/>
              <a:buChar char="J"/>
            </a:pPr>
            <a:r>
              <a:rPr lang="en-US" altLang="en-US" sz="2100">
                <a:sym typeface="Wingdings" panose="05000000000000000000" pitchFamily="2" charset="2"/>
              </a:rPr>
              <a:t>Room for all of AI when solving any NLP task</a:t>
            </a:r>
          </a:p>
          <a:p>
            <a:pPr lvl="1">
              <a:lnSpc>
                <a:spcPct val="90000"/>
              </a:lnSpc>
              <a:buSzTx/>
              <a:buFont typeface="Wingdings" panose="05000000000000000000" pitchFamily="2" charset="2"/>
              <a:buNone/>
            </a:pPr>
            <a:r>
              <a:rPr lang="en-US" altLang="en-US" sz="2000">
                <a:sym typeface="Wingdings" panose="05000000000000000000" pitchFamily="2" charset="2"/>
              </a:rPr>
              <a:t>Spelling correction could get some benefit from deep semantics, unsupervised grammar induction, active learning, discourse, etc.</a:t>
            </a:r>
            <a:endParaRPr lang="en-US" altLang="en-US" sz="2000"/>
          </a:p>
          <a:p>
            <a:pPr lvl="1">
              <a:lnSpc>
                <a:spcPct val="90000"/>
              </a:lnSpc>
              <a:buClr>
                <a:srgbClr val="FF0000"/>
              </a:buClr>
              <a:buSzPct val="125000"/>
              <a:buFont typeface="Wingdings" panose="05000000000000000000" pitchFamily="2" charset="2"/>
              <a:buChar char="L"/>
            </a:pPr>
            <a:r>
              <a:rPr lang="en-US" altLang="en-US" sz="2000"/>
              <a:t>But in practice, focus on raising a single performance number</a:t>
            </a:r>
          </a:p>
          <a:p>
            <a:pPr lvl="1">
              <a:lnSpc>
                <a:spcPct val="90000"/>
              </a:lnSpc>
              <a:buClr>
                <a:srgbClr val="FF0000"/>
              </a:buClr>
              <a:buSzPct val="125000"/>
              <a:buFont typeface="Wingdings" panose="05000000000000000000" pitchFamily="2" charset="2"/>
              <a:buChar char="L"/>
            </a:pPr>
            <a:r>
              <a:rPr lang="en-US" altLang="en-US" sz="2000">
                <a:sym typeface="Wingdings" panose="05000000000000000000" pitchFamily="2" charset="2"/>
              </a:rPr>
              <a:t>Within strict, fixed assumptions about the type of available data</a:t>
            </a:r>
          </a:p>
          <a:p>
            <a:pPr lvl="1">
              <a:lnSpc>
                <a:spcPct val="90000"/>
              </a:lnSpc>
              <a:buClr>
                <a:srgbClr val="FF0000"/>
              </a:buClr>
              <a:buSzPct val="125000"/>
              <a:buFont typeface="Wingdings" panose="05000000000000000000" pitchFamily="2" charset="2"/>
              <a:buChar char="L"/>
            </a:pPr>
            <a:endParaRPr lang="en-US" altLang="en-US" sz="900">
              <a:sym typeface="Wingdings" panose="05000000000000000000" pitchFamily="2" charset="2"/>
            </a:endParaRPr>
          </a:p>
          <a:p>
            <a:pPr>
              <a:lnSpc>
                <a:spcPct val="90000"/>
              </a:lnSpc>
              <a:buSzTx/>
              <a:buFont typeface="Wingdings" panose="05000000000000000000" pitchFamily="2" charset="2"/>
              <a:buNone/>
            </a:pPr>
            <a:r>
              <a:rPr lang="en-US" altLang="en-US" sz="2100">
                <a:solidFill>
                  <a:srgbClr val="FF0000"/>
                </a:solidFill>
                <a:latin typeface="Comic Sans MS" panose="030F0702030302020204" pitchFamily="66" charset="0"/>
              </a:rPr>
              <a:t>Do we want to build models &amp; algs that are good for just one task?</a:t>
            </a:r>
          </a:p>
          <a:p>
            <a:pPr>
              <a:lnSpc>
                <a:spcPct val="90000"/>
              </a:lnSpc>
              <a:buSzTx/>
              <a:buFont typeface="Wingdings" panose="05000000000000000000" pitchFamily="2" charset="2"/>
              <a:buChar char="J"/>
            </a:pPr>
            <a:endParaRPr lang="en-US" altLang="en-US" sz="2100">
              <a:solidFill>
                <a:srgbClr val="FF0000"/>
              </a:solidFill>
              <a:latin typeface="Comic Sans MS" panose="030F0702030302020204" pitchFamily="66" charset="0"/>
            </a:endParaRPr>
          </a:p>
        </p:txBody>
      </p:sp>
      <p:sp>
        <p:nvSpPr>
          <p:cNvPr id="1409035" name="Rectangle 11">
            <a:extLst>
              <a:ext uri="{FF2B5EF4-FFF2-40B4-BE49-F238E27FC236}">
                <a16:creationId xmlns:a16="http://schemas.microsoft.com/office/drawing/2014/main" id="{C9AFF4E8-AA07-F72E-4D20-4E3E6C5F1BDB}"/>
              </a:ext>
            </a:extLst>
          </p:cNvPr>
          <p:cNvSpPr>
            <a:spLocks noChangeArrowheads="1"/>
          </p:cNvSpPr>
          <p:nvPr/>
        </p:nvSpPr>
        <p:spPr bwMode="auto">
          <a:xfrm>
            <a:off x="6503988" y="2362200"/>
            <a:ext cx="1725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loss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9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903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903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0903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903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9034">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9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90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E582531-06CC-15C9-EAF3-367E97C99AA7}"/>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A5A0DC-FB00-450A-B980-5B8D5C4B2703}"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11074" name="Rectangle 2">
            <a:extLst>
              <a:ext uri="{FF2B5EF4-FFF2-40B4-BE49-F238E27FC236}">
                <a16:creationId xmlns:a16="http://schemas.microsoft.com/office/drawing/2014/main" id="{BB782C42-A0A9-CA27-8C47-73143D1617E4}"/>
              </a:ext>
            </a:extLst>
          </p:cNvPr>
          <p:cNvSpPr>
            <a:spLocks noChangeArrowheads="1"/>
          </p:cNvSpPr>
          <p:nvPr/>
        </p:nvSpPr>
        <p:spPr bwMode="auto">
          <a:xfrm>
            <a:off x="152400" y="5943600"/>
            <a:ext cx="8763000" cy="685800"/>
          </a:xfrm>
          <a:prstGeom prst="rect">
            <a:avLst/>
          </a:prstGeom>
          <a:solidFill>
            <a:schemeClr val="bg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11075" name="Rectangle 3">
            <a:extLst>
              <a:ext uri="{FF2B5EF4-FFF2-40B4-BE49-F238E27FC236}">
                <a16:creationId xmlns:a16="http://schemas.microsoft.com/office/drawing/2014/main" id="{C1613816-9B6D-509A-7AD2-409FED66DFF5}"/>
              </a:ext>
            </a:extLst>
          </p:cNvPr>
          <p:cNvSpPr>
            <a:spLocks noGrp="1" noChangeArrowheads="1"/>
          </p:cNvSpPr>
          <p:nvPr>
            <p:ph type="title"/>
          </p:nvPr>
        </p:nvSpPr>
        <p:spPr>
          <a:xfrm>
            <a:off x="457200" y="277813"/>
            <a:ext cx="8458200" cy="1139825"/>
          </a:xfrm>
        </p:spPr>
        <p:txBody>
          <a:bodyPr/>
          <a:lstStyle/>
          <a:p>
            <a:r>
              <a:rPr lang="en-US" altLang="en-US" sz="3800"/>
              <a:t>Variable-centric view of the world</a:t>
            </a:r>
            <a:br>
              <a:rPr lang="en-US" altLang="en-US" sz="3800"/>
            </a:br>
            <a:endParaRPr lang="en-US" altLang="en-US" sz="3800"/>
          </a:p>
        </p:txBody>
      </p:sp>
      <p:sp>
        <p:nvSpPr>
          <p:cNvPr id="1411076" name="Rectangle 4">
            <a:extLst>
              <a:ext uri="{FF2B5EF4-FFF2-40B4-BE49-F238E27FC236}">
                <a16:creationId xmlns:a16="http://schemas.microsoft.com/office/drawing/2014/main" id="{3633AF33-0280-FCC1-1453-6A995743C8EB}"/>
              </a:ext>
            </a:extLst>
          </p:cNvPr>
          <p:cNvSpPr>
            <a:spLocks noChangeArrowheads="1"/>
          </p:cNvSpPr>
          <p:nvPr/>
        </p:nvSpPr>
        <p:spPr bwMode="auto">
          <a:xfrm>
            <a:off x="501650" y="6096000"/>
            <a:ext cx="8448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When we deeply understand language, what representations </a:t>
            </a:r>
            <a:b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b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(type and token) does that understanding comprise?  </a:t>
            </a:r>
          </a:p>
        </p:txBody>
      </p:sp>
      <p:pic>
        <p:nvPicPr>
          <p:cNvPr id="1411077" name="Picture 5">
            <a:extLst>
              <a:ext uri="{FF2B5EF4-FFF2-40B4-BE49-F238E27FC236}">
                <a16:creationId xmlns:a16="http://schemas.microsoft.com/office/drawing/2014/main" id="{523F7B49-EFE3-A4CD-58D5-D305C391C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87425"/>
            <a:ext cx="7162800" cy="510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11076"/>
                                        </p:tgtEl>
                                        <p:attrNameLst>
                                          <p:attrName>style.visibility</p:attrName>
                                        </p:attrNameLst>
                                      </p:cBhvr>
                                      <p:to>
                                        <p:strVal val="visible"/>
                                      </p:to>
                                    </p:set>
                                    <p:animEffect transition="in" filter="wipe(down)">
                                      <p:cBhvr>
                                        <p:cTn id="7" dur="580">
                                          <p:stCondLst>
                                            <p:cond delay="0"/>
                                          </p:stCondLst>
                                        </p:cTn>
                                        <p:tgtEl>
                                          <p:spTgt spid="1411076"/>
                                        </p:tgtEl>
                                      </p:cBhvr>
                                    </p:animEffect>
                                    <p:anim calcmode="lin" valueType="num">
                                      <p:cBhvr>
                                        <p:cTn id="8" dur="1822" tmFilter="0,0; 0.14,0.36; 0.43,0.73; 0.71,0.91; 1.0,1.0">
                                          <p:stCondLst>
                                            <p:cond delay="0"/>
                                          </p:stCondLst>
                                        </p:cTn>
                                        <p:tgtEl>
                                          <p:spTgt spid="1411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11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11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11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11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1411076"/>
                                        </p:tgtEl>
                                      </p:cBhvr>
                                      <p:to x="100000" y="60000"/>
                                    </p:animScale>
                                    <p:animScale>
                                      <p:cBhvr>
                                        <p:cTn id="14" dur="166" decel="50000">
                                          <p:stCondLst>
                                            <p:cond delay="676"/>
                                          </p:stCondLst>
                                        </p:cTn>
                                        <p:tgtEl>
                                          <p:spTgt spid="1411076"/>
                                        </p:tgtEl>
                                      </p:cBhvr>
                                      <p:to x="100000" y="100000"/>
                                    </p:animScale>
                                    <p:animScale>
                                      <p:cBhvr>
                                        <p:cTn id="15" dur="26">
                                          <p:stCondLst>
                                            <p:cond delay="1312"/>
                                          </p:stCondLst>
                                        </p:cTn>
                                        <p:tgtEl>
                                          <p:spTgt spid="1411076"/>
                                        </p:tgtEl>
                                      </p:cBhvr>
                                      <p:to x="100000" y="80000"/>
                                    </p:animScale>
                                    <p:animScale>
                                      <p:cBhvr>
                                        <p:cTn id="16" dur="166" decel="50000">
                                          <p:stCondLst>
                                            <p:cond delay="1338"/>
                                          </p:stCondLst>
                                        </p:cTn>
                                        <p:tgtEl>
                                          <p:spTgt spid="1411076"/>
                                        </p:tgtEl>
                                      </p:cBhvr>
                                      <p:to x="100000" y="100000"/>
                                    </p:animScale>
                                    <p:animScale>
                                      <p:cBhvr>
                                        <p:cTn id="17" dur="26">
                                          <p:stCondLst>
                                            <p:cond delay="1642"/>
                                          </p:stCondLst>
                                        </p:cTn>
                                        <p:tgtEl>
                                          <p:spTgt spid="1411076"/>
                                        </p:tgtEl>
                                      </p:cBhvr>
                                      <p:to x="100000" y="90000"/>
                                    </p:animScale>
                                    <p:animScale>
                                      <p:cBhvr>
                                        <p:cTn id="18" dur="166" decel="50000">
                                          <p:stCondLst>
                                            <p:cond delay="1668"/>
                                          </p:stCondLst>
                                        </p:cTn>
                                        <p:tgtEl>
                                          <p:spTgt spid="1411076"/>
                                        </p:tgtEl>
                                      </p:cBhvr>
                                      <p:to x="100000" y="100000"/>
                                    </p:animScale>
                                    <p:animScale>
                                      <p:cBhvr>
                                        <p:cTn id="19" dur="26">
                                          <p:stCondLst>
                                            <p:cond delay="1808"/>
                                          </p:stCondLst>
                                        </p:cTn>
                                        <p:tgtEl>
                                          <p:spTgt spid="1411076"/>
                                        </p:tgtEl>
                                      </p:cBhvr>
                                      <p:to x="100000" y="95000"/>
                                    </p:animScale>
                                    <p:animScale>
                                      <p:cBhvr>
                                        <p:cTn id="20" dur="166" decel="50000">
                                          <p:stCondLst>
                                            <p:cond delay="1834"/>
                                          </p:stCondLst>
                                        </p:cTn>
                                        <p:tgtEl>
                                          <p:spTgt spid="1411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0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B506488-054B-5BBD-ECCD-15FCD96ACFD0}"/>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3415A3-0415-4D1A-848D-66A2C40C7802}"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20290" name="Rectangle 2">
            <a:extLst>
              <a:ext uri="{FF2B5EF4-FFF2-40B4-BE49-F238E27FC236}">
                <a16:creationId xmlns:a16="http://schemas.microsoft.com/office/drawing/2014/main" id="{1D44688A-9A6F-EFBD-34E5-401AD251A822}"/>
              </a:ext>
            </a:extLst>
          </p:cNvPr>
          <p:cNvSpPr>
            <a:spLocks noGrp="1" noChangeArrowheads="1"/>
          </p:cNvSpPr>
          <p:nvPr>
            <p:ph type="title"/>
          </p:nvPr>
        </p:nvSpPr>
        <p:spPr/>
        <p:txBody>
          <a:bodyPr/>
          <a:lstStyle/>
          <a:p>
            <a:r>
              <a:rPr lang="en-US" altLang="en-US"/>
              <a:t>Bayesian View of the World</a:t>
            </a:r>
          </a:p>
        </p:txBody>
      </p:sp>
      <p:pic>
        <p:nvPicPr>
          <p:cNvPr id="1420291" name="Picture 3">
            <a:extLst>
              <a:ext uri="{FF2B5EF4-FFF2-40B4-BE49-F238E27FC236}">
                <a16:creationId xmlns:a16="http://schemas.microsoft.com/office/drawing/2014/main" id="{7750A7FC-8A78-EC02-0054-E9CDB5D5C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381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1420292" name="AutoShape 4">
            <a:extLst>
              <a:ext uri="{FF2B5EF4-FFF2-40B4-BE49-F238E27FC236}">
                <a16:creationId xmlns:a16="http://schemas.microsoft.com/office/drawing/2014/main" id="{FC99DAC6-FBAB-B3B8-746B-8FECDB5F1A14}"/>
              </a:ext>
            </a:extLst>
          </p:cNvPr>
          <p:cNvSpPr>
            <a:spLocks/>
          </p:cNvSpPr>
          <p:nvPr/>
        </p:nvSpPr>
        <p:spPr bwMode="auto">
          <a:xfrm>
            <a:off x="5029200" y="1066800"/>
            <a:ext cx="228600" cy="1600200"/>
          </a:xfrm>
          <a:prstGeom prst="rightBrace">
            <a:avLst>
              <a:gd name="adj1" fmla="val 58333"/>
              <a:gd name="adj2" fmla="val 50000"/>
            </a:avLst>
          </a:prstGeom>
          <a:noFill/>
          <a:ln w="28575">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20293" name="Text Box 5">
            <a:extLst>
              <a:ext uri="{FF2B5EF4-FFF2-40B4-BE49-F238E27FC236}">
                <a16:creationId xmlns:a16="http://schemas.microsoft.com/office/drawing/2014/main" id="{247FE139-31FC-DC43-0F66-88A30D0C3E42}"/>
              </a:ext>
            </a:extLst>
          </p:cNvPr>
          <p:cNvSpPr txBox="1">
            <a:spLocks noChangeArrowheads="1"/>
          </p:cNvSpPr>
          <p:nvPr/>
        </p:nvSpPr>
        <p:spPr bwMode="auto">
          <a:xfrm>
            <a:off x="5308600" y="1617663"/>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observed data</a:t>
            </a:r>
          </a:p>
        </p:txBody>
      </p:sp>
      <p:sp>
        <p:nvSpPr>
          <p:cNvPr id="1420294" name="AutoShape 6">
            <a:extLst>
              <a:ext uri="{FF2B5EF4-FFF2-40B4-BE49-F238E27FC236}">
                <a16:creationId xmlns:a16="http://schemas.microsoft.com/office/drawing/2014/main" id="{1A27009A-010A-6299-4C51-A91C5A6E0365}"/>
              </a:ext>
            </a:extLst>
          </p:cNvPr>
          <p:cNvSpPr>
            <a:spLocks/>
          </p:cNvSpPr>
          <p:nvPr/>
        </p:nvSpPr>
        <p:spPr bwMode="auto">
          <a:xfrm>
            <a:off x="5022850" y="2819400"/>
            <a:ext cx="228600" cy="2819400"/>
          </a:xfrm>
          <a:prstGeom prst="rightBrace">
            <a:avLst>
              <a:gd name="adj1" fmla="val 102778"/>
              <a:gd name="adj2" fmla="val 50000"/>
            </a:avLst>
          </a:prstGeom>
          <a:noFill/>
          <a:ln w="28575">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20295" name="Text Box 7">
            <a:extLst>
              <a:ext uri="{FF2B5EF4-FFF2-40B4-BE49-F238E27FC236}">
                <a16:creationId xmlns:a16="http://schemas.microsoft.com/office/drawing/2014/main" id="{FA94EAA5-2577-4FBE-0579-983872F21738}"/>
              </a:ext>
            </a:extLst>
          </p:cNvPr>
          <p:cNvSpPr txBox="1">
            <a:spLocks noChangeArrowheads="1"/>
          </p:cNvSpPr>
          <p:nvPr/>
        </p:nvSpPr>
        <p:spPr bwMode="auto">
          <a:xfrm>
            <a:off x="5334000" y="4029075"/>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hidden data</a:t>
            </a:r>
          </a:p>
        </p:txBody>
      </p:sp>
      <p:pic>
        <p:nvPicPr>
          <p:cNvPr id="1420297" name="Picture 9">
            <a:extLst>
              <a:ext uri="{FF2B5EF4-FFF2-40B4-BE49-F238E27FC236}">
                <a16:creationId xmlns:a16="http://schemas.microsoft.com/office/drawing/2014/main" id="{D5FB09A1-9D56-4335-B22D-E8FF598CA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54"/>
          <a:stretch>
            <a:fillRect/>
          </a:stretch>
        </p:blipFill>
        <p:spPr bwMode="auto">
          <a:xfrm>
            <a:off x="1066800" y="2819400"/>
            <a:ext cx="3800475" cy="3319463"/>
          </a:xfrm>
          <a:prstGeom prst="rect">
            <a:avLst/>
          </a:prstGeom>
          <a:noFill/>
          <a:extLst>
            <a:ext uri="{909E8E84-426E-40DD-AFC4-6F175D3DCCD1}">
              <a14:hiddenFill xmlns:a14="http://schemas.microsoft.com/office/drawing/2010/main">
                <a:solidFill>
                  <a:srgbClr val="FFFFFF"/>
                </a:solidFill>
              </a14:hiddenFill>
            </a:ext>
          </a:extLst>
        </p:spPr>
      </p:pic>
      <p:sp>
        <p:nvSpPr>
          <p:cNvPr id="1420302" name="Rectangle 14">
            <a:extLst>
              <a:ext uri="{FF2B5EF4-FFF2-40B4-BE49-F238E27FC236}">
                <a16:creationId xmlns:a16="http://schemas.microsoft.com/office/drawing/2014/main" id="{957E0ECB-8EE0-E373-9D4E-417FED9DED41}"/>
              </a:ext>
            </a:extLst>
          </p:cNvPr>
          <p:cNvSpPr>
            <a:spLocks noChangeArrowheads="1"/>
          </p:cNvSpPr>
          <p:nvPr/>
        </p:nvSpPr>
        <p:spPr bwMode="auto">
          <a:xfrm>
            <a:off x="1905000" y="2895600"/>
            <a:ext cx="2168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probability </a:t>
            </a:r>
            <a:br>
              <a:rPr kumimoji="0" lang="en-US" altLang="en-US" sz="28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br>
            <a:r>
              <a:rPr kumimoji="0" lang="en-US" altLang="en-US" sz="28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distribution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0302"/>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1420297"/>
                                        </p:tgtEl>
                                        <p:attrNameLst>
                                          <p:attrName>style.visibility</p:attrName>
                                        </p:attrNameLst>
                                      </p:cBhvr>
                                      <p:to>
                                        <p:strVal val="visible"/>
                                      </p:to>
                                    </p:set>
                                    <p:animEffect transition="in" filter="fade">
                                      <p:cBhvr>
                                        <p:cTn id="10" dur="1000"/>
                                        <p:tgtEl>
                                          <p:spTgt spid="142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3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10FE385-3AE8-E98D-93B8-E2C56FF5BB49}"/>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F14FC2-5CC4-47E3-B52B-8D39B7B2516A}"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13122" name="Rectangle 2">
            <a:extLst>
              <a:ext uri="{FF2B5EF4-FFF2-40B4-BE49-F238E27FC236}">
                <a16:creationId xmlns:a16="http://schemas.microsoft.com/office/drawing/2014/main" id="{4F13C2AB-F2B2-4B2A-E7CE-A3EFFF0ADBC4}"/>
              </a:ext>
            </a:extLst>
          </p:cNvPr>
          <p:cNvSpPr>
            <a:spLocks noGrp="1" noChangeArrowheads="1"/>
          </p:cNvSpPr>
          <p:nvPr>
            <p:ph type="title"/>
          </p:nvPr>
        </p:nvSpPr>
        <p:spPr/>
        <p:txBody>
          <a:bodyPr/>
          <a:lstStyle/>
          <a:p>
            <a:r>
              <a:rPr lang="en-US" altLang="en-US" sz="3000"/>
              <a:t>Different tasks merely change which variables are observed and which ones you care about inferring</a:t>
            </a:r>
          </a:p>
        </p:txBody>
      </p:sp>
      <p:graphicFrame>
        <p:nvGraphicFramePr>
          <p:cNvPr id="1413123" name="Group 3">
            <a:extLst>
              <a:ext uri="{FF2B5EF4-FFF2-40B4-BE49-F238E27FC236}">
                <a16:creationId xmlns:a16="http://schemas.microsoft.com/office/drawing/2014/main" id="{09C3E3DF-54D5-F085-BCDC-B98905E76A4C}"/>
              </a:ext>
            </a:extLst>
          </p:cNvPr>
          <p:cNvGraphicFramePr>
            <a:graphicFrameLocks noGrp="1"/>
          </p:cNvGraphicFramePr>
          <p:nvPr/>
        </p:nvGraphicFramePr>
        <p:xfrm>
          <a:off x="457200" y="1600200"/>
          <a:ext cx="8229600" cy="4198303"/>
        </p:xfrm>
        <a:graphic>
          <a:graphicData uri="http://schemas.openxmlformats.org/drawingml/2006/table">
            <a:tbl>
              <a:tblPr/>
              <a:tblGrid>
                <a:gridCol w="2286000">
                  <a:extLst>
                    <a:ext uri="{9D8B030D-6E8A-4147-A177-3AD203B41FA5}">
                      <a16:colId xmlns:a16="http://schemas.microsoft.com/office/drawing/2014/main" val="1866673092"/>
                    </a:ext>
                  </a:extLst>
                </a:gridCol>
                <a:gridCol w="2514600">
                  <a:extLst>
                    <a:ext uri="{9D8B030D-6E8A-4147-A177-3AD203B41FA5}">
                      <a16:colId xmlns:a16="http://schemas.microsoft.com/office/drawing/2014/main" val="2951633318"/>
                    </a:ext>
                  </a:extLst>
                </a:gridCol>
                <a:gridCol w="1755775">
                  <a:extLst>
                    <a:ext uri="{9D8B030D-6E8A-4147-A177-3AD203B41FA5}">
                      <a16:colId xmlns:a16="http://schemas.microsoft.com/office/drawing/2014/main" val="4178660966"/>
                    </a:ext>
                  </a:extLst>
                </a:gridCol>
                <a:gridCol w="1673225">
                  <a:extLst>
                    <a:ext uri="{9D8B030D-6E8A-4147-A177-3AD203B41FA5}">
                      <a16:colId xmlns:a16="http://schemas.microsoft.com/office/drawing/2014/main" val="635511491"/>
                    </a:ext>
                  </a:extLst>
                </a:gridCol>
              </a:tblGrid>
              <a:tr h="5270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comprehension</a:t>
                      </a: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production</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learning</a:t>
                      </a: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extLst>
                  <a:ext uri="{0D108BD9-81ED-4DB2-BD59-A6C34878D82A}">
                    <a16:rowId xmlns:a16="http://schemas.microsoft.com/office/drawing/2014/main" val="1516323826"/>
                  </a:ext>
                </a:extLst>
              </a:tr>
              <a:tr h="63341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sentence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3014434031"/>
                  </a:ext>
                </a:extLst>
              </a:tr>
              <a:tr h="63500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syntax tree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206004909"/>
                  </a:ext>
                </a:extLst>
              </a:tr>
              <a:tr h="63500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semantics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315770054"/>
                  </a:ext>
                </a:extLst>
              </a:tr>
              <a:tr h="80327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facts about speaker/world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996359963"/>
                  </a:ext>
                </a:extLst>
              </a:tr>
              <a:tr h="8048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facts about the language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222479166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59C29A4-0849-1553-FDC1-038CBA91D1D8}"/>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658DA7-4512-412B-9027-8E2E995A928C}"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14146" name="Rectangle 2">
            <a:extLst>
              <a:ext uri="{FF2B5EF4-FFF2-40B4-BE49-F238E27FC236}">
                <a16:creationId xmlns:a16="http://schemas.microsoft.com/office/drawing/2014/main" id="{07215029-0AB6-D9F4-BBAE-BBEF5FF55093}"/>
              </a:ext>
            </a:extLst>
          </p:cNvPr>
          <p:cNvSpPr>
            <a:spLocks noGrp="1" noChangeArrowheads="1"/>
          </p:cNvSpPr>
          <p:nvPr>
            <p:ph type="title"/>
          </p:nvPr>
        </p:nvSpPr>
        <p:spPr/>
        <p:txBody>
          <a:bodyPr/>
          <a:lstStyle/>
          <a:p>
            <a:r>
              <a:rPr lang="en-US" altLang="en-US" sz="3000"/>
              <a:t>Different tasks merely change which variables are observed and which ones you care about inferring</a:t>
            </a:r>
          </a:p>
        </p:txBody>
      </p:sp>
      <p:graphicFrame>
        <p:nvGraphicFramePr>
          <p:cNvPr id="1414147" name="Group 3">
            <a:extLst>
              <a:ext uri="{FF2B5EF4-FFF2-40B4-BE49-F238E27FC236}">
                <a16:creationId xmlns:a16="http://schemas.microsoft.com/office/drawing/2014/main" id="{4C5303B5-4E8C-1479-F329-61FAB0335D9D}"/>
              </a:ext>
            </a:extLst>
          </p:cNvPr>
          <p:cNvGraphicFramePr>
            <a:graphicFrameLocks noGrp="1"/>
          </p:cNvGraphicFramePr>
          <p:nvPr/>
        </p:nvGraphicFramePr>
        <p:xfrm>
          <a:off x="457200" y="1600200"/>
          <a:ext cx="8229600" cy="4988879"/>
        </p:xfrm>
        <a:graphic>
          <a:graphicData uri="http://schemas.openxmlformats.org/drawingml/2006/table">
            <a:tbl>
              <a:tblPr/>
              <a:tblGrid>
                <a:gridCol w="2971800">
                  <a:extLst>
                    <a:ext uri="{9D8B030D-6E8A-4147-A177-3AD203B41FA5}">
                      <a16:colId xmlns:a16="http://schemas.microsoft.com/office/drawing/2014/main" val="3740595313"/>
                    </a:ext>
                  </a:extLst>
                </a:gridCol>
                <a:gridCol w="2133600">
                  <a:extLst>
                    <a:ext uri="{9D8B030D-6E8A-4147-A177-3AD203B41FA5}">
                      <a16:colId xmlns:a16="http://schemas.microsoft.com/office/drawing/2014/main" val="4224997210"/>
                    </a:ext>
                  </a:extLst>
                </a:gridCol>
                <a:gridCol w="1600200">
                  <a:extLst>
                    <a:ext uri="{9D8B030D-6E8A-4147-A177-3AD203B41FA5}">
                      <a16:colId xmlns:a16="http://schemas.microsoft.com/office/drawing/2014/main" val="4180396101"/>
                    </a:ext>
                  </a:extLst>
                </a:gridCol>
                <a:gridCol w="1524000">
                  <a:extLst>
                    <a:ext uri="{9D8B030D-6E8A-4147-A177-3AD203B41FA5}">
                      <a16:colId xmlns:a16="http://schemas.microsoft.com/office/drawing/2014/main" val="4193804619"/>
                    </a:ext>
                  </a:extLst>
                </a:gridCol>
              </a:tblGrid>
              <a:tr h="5270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comprehension</a:t>
                      </a: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production</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Arial" panose="020B0604020202020204" pitchFamily="34" charset="0"/>
                          <a:cs typeface="Arial" panose="020B0604020202020204" pitchFamily="34" charset="0"/>
                        </a:rPr>
                        <a:t>learning</a:t>
                      </a: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extLst>
                  <a:ext uri="{0D108BD9-81ED-4DB2-BD59-A6C34878D82A}">
                    <a16:rowId xmlns:a16="http://schemas.microsoft.com/office/drawing/2014/main" val="1782673813"/>
                  </a:ext>
                </a:extLst>
              </a:tr>
              <a:tr h="63341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surface form of word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440140603"/>
                  </a:ext>
                </a:extLst>
              </a:tr>
              <a:tr h="63500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surface </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sym typeface="Wingdings" panose="05000000000000000000" pitchFamily="2" charset="2"/>
                        </a:rPr>
                        <a:t> </a:t>
                      </a: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underlying alignment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138037"/>
                  </a:ext>
                </a:extLst>
              </a:tr>
              <a:tr h="63500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underlying form of word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2172967563"/>
                  </a:ext>
                </a:extLst>
              </a:tr>
              <a:tr h="80327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abstract morphemes in word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3137229505"/>
                  </a:ext>
                </a:extLst>
              </a:tr>
              <a:tr h="884238">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underlying form of morphemes (lexicon)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174170271"/>
                  </a:ext>
                </a:extLst>
              </a:tr>
              <a:tr h="8048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constraint ranking (grammar)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03645929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5C26A5C-3DC6-1B9D-56FF-001AE3608603}"/>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3BD2E8-6BCA-487F-9AAD-79332717F096}"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15170" name="Rectangle 2">
            <a:extLst>
              <a:ext uri="{FF2B5EF4-FFF2-40B4-BE49-F238E27FC236}">
                <a16:creationId xmlns:a16="http://schemas.microsoft.com/office/drawing/2014/main" id="{1BDADD85-29FC-5C2D-DF60-DE36506C1E16}"/>
              </a:ext>
            </a:extLst>
          </p:cNvPr>
          <p:cNvSpPr>
            <a:spLocks noGrp="1" noChangeArrowheads="1"/>
          </p:cNvSpPr>
          <p:nvPr>
            <p:ph type="title"/>
          </p:nvPr>
        </p:nvSpPr>
        <p:spPr/>
        <p:txBody>
          <a:bodyPr/>
          <a:lstStyle/>
          <a:p>
            <a:r>
              <a:rPr lang="en-US" altLang="en-US" sz="3000"/>
              <a:t>Different tasks merely change which variables are observed and which ones you care about inferring</a:t>
            </a:r>
          </a:p>
        </p:txBody>
      </p:sp>
      <p:graphicFrame>
        <p:nvGraphicFramePr>
          <p:cNvPr id="1415171" name="Group 3">
            <a:extLst>
              <a:ext uri="{FF2B5EF4-FFF2-40B4-BE49-F238E27FC236}">
                <a16:creationId xmlns:a16="http://schemas.microsoft.com/office/drawing/2014/main" id="{3C9B7A69-4D9C-9047-E549-107CB78A0E15}"/>
              </a:ext>
            </a:extLst>
          </p:cNvPr>
          <p:cNvGraphicFramePr>
            <a:graphicFrameLocks noGrp="1"/>
          </p:cNvGraphicFramePr>
          <p:nvPr/>
        </p:nvGraphicFramePr>
        <p:xfrm>
          <a:off x="457200" y="1447800"/>
          <a:ext cx="8229600" cy="4480560"/>
        </p:xfrm>
        <a:graphic>
          <a:graphicData uri="http://schemas.openxmlformats.org/drawingml/2006/table">
            <a:tbl>
              <a:tblPr/>
              <a:tblGrid>
                <a:gridCol w="2743200">
                  <a:extLst>
                    <a:ext uri="{9D8B030D-6E8A-4147-A177-3AD203B41FA5}">
                      <a16:colId xmlns:a16="http://schemas.microsoft.com/office/drawing/2014/main" val="1976708273"/>
                    </a:ext>
                  </a:extLst>
                </a:gridCol>
                <a:gridCol w="1676400">
                  <a:extLst>
                    <a:ext uri="{9D8B030D-6E8A-4147-A177-3AD203B41FA5}">
                      <a16:colId xmlns:a16="http://schemas.microsoft.com/office/drawing/2014/main" val="627823568"/>
                    </a:ext>
                  </a:extLst>
                </a:gridCol>
                <a:gridCol w="1752600">
                  <a:extLst>
                    <a:ext uri="{9D8B030D-6E8A-4147-A177-3AD203B41FA5}">
                      <a16:colId xmlns:a16="http://schemas.microsoft.com/office/drawing/2014/main" val="4155185541"/>
                    </a:ext>
                  </a:extLst>
                </a:gridCol>
                <a:gridCol w="2057400">
                  <a:extLst>
                    <a:ext uri="{9D8B030D-6E8A-4147-A177-3AD203B41FA5}">
                      <a16:colId xmlns:a16="http://schemas.microsoft.com/office/drawing/2014/main" val="3208069122"/>
                    </a:ext>
                  </a:extLst>
                </a:gridCol>
              </a:tblGrid>
              <a:tr h="5270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MT decoding</a:t>
                      </a: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MT training</a:t>
                      </a: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cross-lingual projection</a:t>
                      </a: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extLst>
                  <a:ext uri="{0D108BD9-81ED-4DB2-BD59-A6C34878D82A}">
                    <a16:rowId xmlns:a16="http://schemas.microsoft.com/office/drawing/2014/main" val="3457700175"/>
                  </a:ext>
                </a:extLst>
              </a:tr>
              <a:tr h="63341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Chinese sentence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998253703"/>
                  </a:ext>
                </a:extLst>
              </a:tr>
              <a:tr h="58261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Chinese parse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3385244946"/>
                  </a:ext>
                </a:extLst>
              </a:tr>
              <a:tr h="58420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English parse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rPr>
                        <a:t>latent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57857474"/>
                  </a:ext>
                </a:extLst>
              </a:tr>
              <a:tr h="52070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English sentence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237511077"/>
                  </a:ext>
                </a:extLst>
              </a:tr>
              <a:tr h="6540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translation &amp; language models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FDA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05FB11"/>
                          </a:solidFill>
                          <a:effectLst/>
                          <a:latin typeface="Arial" panose="020B0604020202020204" pitchFamily="34" charset="0"/>
                          <a:cs typeface="Arial" panose="020B0604020202020204" pitchFamily="34" charset="0"/>
                          <a:sym typeface="Wingdings" panose="05000000000000000000" pitchFamily="2" charset="2"/>
                        </a:rPr>
                        <a: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344488"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671513"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023938"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1341438"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17986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2558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27130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170238"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3400" b="0" i="0" u="none" strike="noStrike" cap="none" normalizeH="0" baseline="0">
                          <a:ln>
                            <a:noFill/>
                          </a:ln>
                          <a:solidFill>
                            <a:srgbClr val="FF0000"/>
                          </a:solidFill>
                          <a:effectLst/>
                          <a:latin typeface="Comic Sans MS" panose="030F0702030302020204" pitchFamily="66" charset="0"/>
                          <a:cs typeface="Arial" panose="020B0604020202020204" pitchFamily="34" charset="0"/>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DB5"/>
                    </a:solidFill>
                  </a:tcPr>
                </a:tc>
                <a:extLst>
                  <a:ext uri="{0D108BD9-81ED-4DB2-BD59-A6C34878D82A}">
                    <a16:rowId xmlns:a16="http://schemas.microsoft.com/office/drawing/2014/main" val="176644069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E4C2CB6-40D6-E9E7-ADA1-D3CC3E13C635}"/>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BF3BD7-05AD-4B77-824B-53396069EB12}"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17218" name="Rectangle 2">
            <a:extLst>
              <a:ext uri="{FF2B5EF4-FFF2-40B4-BE49-F238E27FC236}">
                <a16:creationId xmlns:a16="http://schemas.microsoft.com/office/drawing/2014/main" id="{B58B8AC9-19EE-09D1-2EFD-83D4BBCE080C}"/>
              </a:ext>
            </a:extLst>
          </p:cNvPr>
          <p:cNvSpPr>
            <a:spLocks noGrp="1" noChangeArrowheads="1"/>
          </p:cNvSpPr>
          <p:nvPr>
            <p:ph type="title"/>
          </p:nvPr>
        </p:nvSpPr>
        <p:spPr/>
        <p:txBody>
          <a:bodyPr/>
          <a:lstStyle/>
          <a:p>
            <a:r>
              <a:rPr lang="en-US" altLang="en-US"/>
              <a:t>All you need is “p”</a:t>
            </a:r>
          </a:p>
        </p:txBody>
      </p:sp>
      <p:sp>
        <p:nvSpPr>
          <p:cNvPr id="1417219" name="Rectangle 3">
            <a:extLst>
              <a:ext uri="{FF2B5EF4-FFF2-40B4-BE49-F238E27FC236}">
                <a16:creationId xmlns:a16="http://schemas.microsoft.com/office/drawing/2014/main" id="{105FAA5D-3708-9C11-2B5E-75B48C924BBF}"/>
              </a:ext>
            </a:extLst>
          </p:cNvPr>
          <p:cNvSpPr>
            <a:spLocks noGrp="1" noChangeArrowheads="1"/>
          </p:cNvSpPr>
          <p:nvPr>
            <p:ph type="body" idx="1"/>
          </p:nvPr>
        </p:nvSpPr>
        <p:spPr>
          <a:xfrm>
            <a:off x="457200" y="1295400"/>
            <a:ext cx="8686800" cy="5334000"/>
          </a:xfrm>
          <a:solidFill>
            <a:schemeClr val="bg1"/>
          </a:solidFill>
        </p:spPr>
        <p:txBody>
          <a:bodyPr/>
          <a:lstStyle/>
          <a:p>
            <a:pPr>
              <a:lnSpc>
                <a:spcPct val="90000"/>
              </a:lnSpc>
            </a:pPr>
            <a:r>
              <a:rPr lang="en-US" altLang="en-US" sz="2500"/>
              <a:t>Science = a descriptive theory of the world</a:t>
            </a:r>
          </a:p>
          <a:p>
            <a:pPr>
              <a:lnSpc>
                <a:spcPct val="90000"/>
              </a:lnSpc>
            </a:pPr>
            <a:r>
              <a:rPr lang="en-US" altLang="en-US" sz="2500"/>
              <a:t>Write down a formula for </a:t>
            </a:r>
            <a:br>
              <a:rPr lang="en-US" altLang="en-US" sz="2500"/>
            </a:br>
            <a:r>
              <a:rPr lang="en-US" altLang="en-US" sz="2500"/>
              <a:t>		</a:t>
            </a:r>
            <a:r>
              <a:rPr lang="en-US" altLang="en-US" sz="4900"/>
              <a:t>p(everything)</a:t>
            </a:r>
          </a:p>
          <a:p>
            <a:pPr>
              <a:lnSpc>
                <a:spcPct val="90000"/>
              </a:lnSpc>
            </a:pPr>
            <a:r>
              <a:rPr lang="en-US" altLang="en-US" sz="2500"/>
              <a:t>everything = </a:t>
            </a:r>
            <a:r>
              <a:rPr lang="en-US" altLang="en-US" sz="2500">
                <a:solidFill>
                  <a:srgbClr val="05FB11"/>
                </a:solidFill>
              </a:rPr>
              <a:t>observed </a:t>
            </a:r>
            <a:r>
              <a:rPr lang="en-US" altLang="en-US" sz="2500">
                <a:sym typeface="Symbol" panose="05050102010706020507" pitchFamily="18" charset="2"/>
              </a:rPr>
              <a:t> </a:t>
            </a:r>
            <a:r>
              <a:rPr lang="en-US" altLang="en-US" sz="2500">
                <a:solidFill>
                  <a:srgbClr val="FF0000"/>
                </a:solidFill>
                <a:sym typeface="Symbol" panose="05050102010706020507" pitchFamily="18" charset="2"/>
              </a:rPr>
              <a:t>needed</a:t>
            </a:r>
            <a:r>
              <a:rPr lang="en-US" altLang="en-US" sz="2500">
                <a:sym typeface="Symbol" panose="05050102010706020507" pitchFamily="18" charset="2"/>
              </a:rPr>
              <a:t>  latent</a:t>
            </a:r>
          </a:p>
          <a:p>
            <a:pPr>
              <a:lnSpc>
                <a:spcPct val="90000"/>
              </a:lnSpc>
            </a:pPr>
            <a:endParaRPr lang="en-US" altLang="en-US" sz="1100">
              <a:sym typeface="Symbol" panose="05050102010706020507" pitchFamily="18" charset="2"/>
            </a:endParaRPr>
          </a:p>
          <a:p>
            <a:pPr>
              <a:lnSpc>
                <a:spcPct val="90000"/>
              </a:lnSpc>
            </a:pPr>
            <a:r>
              <a:rPr lang="en-US" altLang="en-US" sz="2500">
                <a:sym typeface="Symbol" panose="05050102010706020507" pitchFamily="18" charset="2"/>
              </a:rPr>
              <a:t>Given </a:t>
            </a:r>
            <a:r>
              <a:rPr lang="en-US" altLang="en-US" sz="2500">
                <a:solidFill>
                  <a:srgbClr val="05FB11"/>
                </a:solidFill>
              </a:rPr>
              <a:t>observed</a:t>
            </a:r>
            <a:r>
              <a:rPr lang="en-US" altLang="en-US" sz="2500">
                <a:sym typeface="Symbol" panose="05050102010706020507" pitchFamily="18" charset="2"/>
              </a:rPr>
              <a:t>, what might </a:t>
            </a:r>
            <a:r>
              <a:rPr lang="en-US" altLang="en-US" sz="2500">
                <a:solidFill>
                  <a:srgbClr val="FF0000"/>
                </a:solidFill>
                <a:sym typeface="Symbol" panose="05050102010706020507" pitchFamily="18" charset="2"/>
              </a:rPr>
              <a:t>needed</a:t>
            </a:r>
            <a:r>
              <a:rPr lang="en-US" altLang="en-US" sz="2500">
                <a:sym typeface="Symbol" panose="05050102010706020507" pitchFamily="18" charset="2"/>
              </a:rPr>
              <a:t> be?</a:t>
            </a:r>
          </a:p>
          <a:p>
            <a:pPr>
              <a:lnSpc>
                <a:spcPct val="90000"/>
              </a:lnSpc>
            </a:pPr>
            <a:r>
              <a:rPr lang="en-US" altLang="en-US" sz="2500">
                <a:sym typeface="Symbol" panose="05050102010706020507" pitchFamily="18" charset="2"/>
              </a:rPr>
              <a:t>Most probable settings of </a:t>
            </a:r>
            <a:r>
              <a:rPr lang="en-US" altLang="en-US" sz="2500">
                <a:solidFill>
                  <a:srgbClr val="FF0000"/>
                </a:solidFill>
                <a:sym typeface="Symbol" panose="05050102010706020507" pitchFamily="18" charset="2"/>
              </a:rPr>
              <a:t>needed </a:t>
            </a:r>
            <a:r>
              <a:rPr lang="en-US" altLang="en-US" sz="2500">
                <a:sym typeface="Symbol" panose="05050102010706020507" pitchFamily="18" charset="2"/>
              </a:rPr>
              <a:t>are those that give comparatively large values of</a:t>
            </a:r>
          </a:p>
          <a:p>
            <a:pPr algn="ctr">
              <a:lnSpc>
                <a:spcPct val="90000"/>
              </a:lnSpc>
              <a:buFont typeface="Wingdings" panose="05000000000000000000" pitchFamily="2" charset="2"/>
              <a:buNone/>
            </a:pPr>
            <a:r>
              <a:rPr lang="en-US" altLang="en-US" sz="2500">
                <a:sym typeface="Symbol" panose="05050102010706020507" pitchFamily="18" charset="2"/>
              </a:rPr>
              <a:t>∑</a:t>
            </a:r>
            <a:r>
              <a:rPr lang="en-US" altLang="en-US" sz="2500" baseline="-25000">
                <a:sym typeface="Symbol" panose="05050102010706020507" pitchFamily="18" charset="2"/>
              </a:rPr>
              <a:t>latent</a:t>
            </a:r>
            <a:r>
              <a:rPr lang="en-US" altLang="en-US" sz="2500">
                <a:sym typeface="Symbol" panose="05050102010706020507" pitchFamily="18" charset="2"/>
              </a:rPr>
              <a:t> p(</a:t>
            </a:r>
            <a:r>
              <a:rPr lang="en-US" altLang="en-US" sz="2500">
                <a:solidFill>
                  <a:srgbClr val="05FB11"/>
                </a:solidFill>
              </a:rPr>
              <a:t>observed</a:t>
            </a:r>
            <a:r>
              <a:rPr lang="en-US" altLang="en-US" sz="2500">
                <a:sym typeface="Symbol" panose="05050102010706020507" pitchFamily="18" charset="2"/>
              </a:rPr>
              <a:t>, </a:t>
            </a:r>
            <a:r>
              <a:rPr lang="en-US" altLang="en-US" sz="2500">
                <a:solidFill>
                  <a:srgbClr val="FF0000"/>
                </a:solidFill>
                <a:sym typeface="Symbol" panose="05050102010706020507" pitchFamily="18" charset="2"/>
              </a:rPr>
              <a:t>needed</a:t>
            </a:r>
            <a:r>
              <a:rPr lang="en-US" altLang="en-US" sz="2500">
                <a:sym typeface="Symbol" panose="05050102010706020507" pitchFamily="18" charset="2"/>
              </a:rPr>
              <a:t>, latent)</a:t>
            </a:r>
          </a:p>
          <a:p>
            <a:pPr algn="ctr">
              <a:lnSpc>
                <a:spcPct val="90000"/>
              </a:lnSpc>
              <a:buFont typeface="Wingdings" panose="05000000000000000000" pitchFamily="2" charset="2"/>
              <a:buNone/>
            </a:pPr>
            <a:endParaRPr lang="en-US" altLang="en-US" sz="1100">
              <a:sym typeface="Symbol" panose="05050102010706020507" pitchFamily="18" charset="2"/>
            </a:endParaRPr>
          </a:p>
          <a:p>
            <a:pPr>
              <a:lnSpc>
                <a:spcPct val="90000"/>
              </a:lnSpc>
            </a:pPr>
            <a:r>
              <a:rPr lang="en-US" altLang="en-US" sz="2100">
                <a:sym typeface="Symbol" panose="05050102010706020507" pitchFamily="18" charset="2"/>
              </a:rPr>
              <a:t>Formally, we want p(</a:t>
            </a:r>
            <a:r>
              <a:rPr lang="en-US" altLang="en-US" sz="2100">
                <a:solidFill>
                  <a:srgbClr val="FF0000"/>
                </a:solidFill>
                <a:sym typeface="Symbol" panose="05050102010706020507" pitchFamily="18" charset="2"/>
              </a:rPr>
              <a:t>needed </a:t>
            </a:r>
            <a:r>
              <a:rPr lang="en-US" altLang="en-US" sz="2100">
                <a:sym typeface="Symbol" panose="05050102010706020507" pitchFamily="18" charset="2"/>
              </a:rPr>
              <a:t>| </a:t>
            </a:r>
            <a:r>
              <a:rPr lang="en-US" altLang="en-US" sz="2100">
                <a:solidFill>
                  <a:srgbClr val="05FB11"/>
                </a:solidFill>
              </a:rPr>
              <a:t>observed</a:t>
            </a:r>
            <a:r>
              <a:rPr lang="en-US" altLang="en-US" sz="2100">
                <a:sym typeface="Symbol" panose="05050102010706020507" pitchFamily="18" charset="2"/>
              </a:rPr>
              <a:t>)</a:t>
            </a:r>
            <a:br>
              <a:rPr lang="en-US" altLang="en-US" sz="2100">
                <a:sym typeface="Symbol" panose="05050102010706020507" pitchFamily="18" charset="2"/>
              </a:rPr>
            </a:br>
            <a:r>
              <a:rPr lang="en-US" altLang="en-US" sz="2100">
                <a:sym typeface="Symbol" panose="05050102010706020507" pitchFamily="18" charset="2"/>
              </a:rPr>
              <a:t>                           = p(</a:t>
            </a:r>
            <a:r>
              <a:rPr lang="en-US" altLang="en-US" sz="2100">
                <a:solidFill>
                  <a:srgbClr val="05FB11"/>
                </a:solidFill>
              </a:rPr>
              <a:t>observed</a:t>
            </a:r>
            <a:r>
              <a:rPr lang="en-US" altLang="en-US" sz="2100">
                <a:sym typeface="Symbol" panose="05050102010706020507" pitchFamily="18" charset="2"/>
              </a:rPr>
              <a:t>, </a:t>
            </a:r>
            <a:r>
              <a:rPr lang="en-US" altLang="en-US" sz="2100">
                <a:solidFill>
                  <a:srgbClr val="FF0000"/>
                </a:solidFill>
                <a:sym typeface="Symbol" panose="05050102010706020507" pitchFamily="18" charset="2"/>
              </a:rPr>
              <a:t>needed</a:t>
            </a:r>
            <a:r>
              <a:rPr lang="en-US" altLang="en-US" sz="2100">
                <a:sym typeface="Symbol" panose="05050102010706020507" pitchFamily="18" charset="2"/>
              </a:rPr>
              <a:t>) / p(</a:t>
            </a:r>
            <a:r>
              <a:rPr lang="en-US" altLang="en-US" sz="2100">
                <a:solidFill>
                  <a:srgbClr val="05FB11"/>
                </a:solidFill>
              </a:rPr>
              <a:t>observed</a:t>
            </a:r>
            <a:r>
              <a:rPr lang="en-US" altLang="en-US" sz="2100">
                <a:sym typeface="Symbol" panose="05050102010706020507" pitchFamily="18" charset="2"/>
              </a:rPr>
              <a:t>) </a:t>
            </a:r>
          </a:p>
          <a:p>
            <a:pPr lvl="1">
              <a:lnSpc>
                <a:spcPct val="90000"/>
              </a:lnSpc>
              <a:buFont typeface="Wingdings" panose="05000000000000000000" pitchFamily="2" charset="2"/>
              <a:buNone/>
            </a:pPr>
            <a:r>
              <a:rPr lang="en-US" altLang="en-US" sz="2000">
                <a:sym typeface="Symbol" panose="05050102010706020507" pitchFamily="18" charset="2"/>
              </a:rPr>
              <a:t>	Since </a:t>
            </a:r>
            <a:r>
              <a:rPr lang="en-US" altLang="en-US" sz="2000">
                <a:solidFill>
                  <a:srgbClr val="05FB11"/>
                </a:solidFill>
              </a:rPr>
              <a:t>observed</a:t>
            </a:r>
            <a:r>
              <a:rPr lang="en-US" altLang="en-US" sz="2000">
                <a:sym typeface="Symbol" panose="05050102010706020507" pitchFamily="18" charset="2"/>
              </a:rPr>
              <a:t> is constant, the conditional probability of </a:t>
            </a:r>
            <a:r>
              <a:rPr lang="en-US" altLang="en-US" sz="2000">
                <a:solidFill>
                  <a:srgbClr val="FF0000"/>
                </a:solidFill>
                <a:sym typeface="Symbol" panose="05050102010706020507" pitchFamily="18" charset="2"/>
              </a:rPr>
              <a:t>needed </a:t>
            </a:r>
            <a:r>
              <a:rPr lang="en-US" altLang="en-US" sz="2000">
                <a:sym typeface="Symbol" panose="05050102010706020507" pitchFamily="18" charset="2"/>
              </a:rPr>
              <a:t>varies with p(</a:t>
            </a:r>
            <a:r>
              <a:rPr lang="en-US" altLang="en-US" sz="2000">
                <a:solidFill>
                  <a:srgbClr val="05FB11"/>
                </a:solidFill>
              </a:rPr>
              <a:t>observed</a:t>
            </a:r>
            <a:r>
              <a:rPr lang="en-US" altLang="en-US" sz="2000">
                <a:sym typeface="Symbol" panose="05050102010706020507" pitchFamily="18" charset="2"/>
              </a:rPr>
              <a:t>, </a:t>
            </a:r>
            <a:r>
              <a:rPr lang="en-US" altLang="en-US" sz="2000">
                <a:solidFill>
                  <a:srgbClr val="FF0000"/>
                </a:solidFill>
                <a:sym typeface="Symbol" panose="05050102010706020507" pitchFamily="18" charset="2"/>
              </a:rPr>
              <a:t>needed</a:t>
            </a:r>
            <a:r>
              <a:rPr lang="en-US" altLang="en-US" sz="2000">
                <a:sym typeface="Symbol" panose="05050102010706020507" pitchFamily="18" charset="2"/>
              </a:rPr>
              <a:t>), which is given above</a:t>
            </a:r>
          </a:p>
          <a:p>
            <a:pPr>
              <a:lnSpc>
                <a:spcPct val="90000"/>
              </a:lnSpc>
            </a:pPr>
            <a:r>
              <a:rPr lang="en-US" altLang="en-US" sz="2100">
                <a:sym typeface="Symbol" panose="05050102010706020507" pitchFamily="18" charset="2"/>
              </a:rPr>
              <a:t>(What do we do then?)</a:t>
            </a:r>
            <a:endParaRPr lang="en-US" altLang="en-US" sz="2100">
              <a:solidFill>
                <a:srgbClr val="FF0000"/>
              </a:solidFill>
              <a:sym typeface="Symbol" panose="05050102010706020507" pitchFamily="18" charset="2"/>
            </a:endParaRPr>
          </a:p>
        </p:txBody>
      </p:sp>
      <p:sp>
        <p:nvSpPr>
          <p:cNvPr id="1417221" name="Line 5">
            <a:extLst>
              <a:ext uri="{FF2B5EF4-FFF2-40B4-BE49-F238E27FC236}">
                <a16:creationId xmlns:a16="http://schemas.microsoft.com/office/drawing/2014/main" id="{298192F6-14F7-E4B4-DEFB-EC30EBF428AB}"/>
              </a:ext>
            </a:extLst>
          </p:cNvPr>
          <p:cNvSpPr>
            <a:spLocks noChangeShapeType="1"/>
          </p:cNvSpPr>
          <p:nvPr/>
        </p:nvSpPr>
        <p:spPr bwMode="auto">
          <a:xfrm>
            <a:off x="0" y="3276600"/>
            <a:ext cx="9144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17222" name="Line 6">
            <a:extLst>
              <a:ext uri="{FF2B5EF4-FFF2-40B4-BE49-F238E27FC236}">
                <a16:creationId xmlns:a16="http://schemas.microsoft.com/office/drawing/2014/main" id="{0C008785-EA80-4B0F-5CF5-F9F62B5E3E52}"/>
              </a:ext>
            </a:extLst>
          </p:cNvPr>
          <p:cNvSpPr>
            <a:spLocks noChangeShapeType="1"/>
          </p:cNvSpPr>
          <p:nvPr/>
        </p:nvSpPr>
        <p:spPr bwMode="auto">
          <a:xfrm>
            <a:off x="0" y="5105400"/>
            <a:ext cx="9144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72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72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172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1721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172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172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172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721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17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BFBA88A-4B0F-4B98-C0C1-06A963396D51}"/>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050093-D3FE-45AB-8F6C-766FF759E5C9}"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18242" name="Rectangle 2">
            <a:extLst>
              <a:ext uri="{FF2B5EF4-FFF2-40B4-BE49-F238E27FC236}">
                <a16:creationId xmlns:a16="http://schemas.microsoft.com/office/drawing/2014/main" id="{4FEAEEC1-51DF-0582-F5DF-BB28A73352CF}"/>
              </a:ext>
            </a:extLst>
          </p:cNvPr>
          <p:cNvSpPr>
            <a:spLocks noGrp="1" noChangeArrowheads="1"/>
          </p:cNvSpPr>
          <p:nvPr>
            <p:ph type="title"/>
          </p:nvPr>
        </p:nvSpPr>
        <p:spPr/>
        <p:txBody>
          <a:bodyPr/>
          <a:lstStyle/>
          <a:p>
            <a:r>
              <a:rPr lang="en-US" altLang="en-US"/>
              <a:t>All you need is “p”</a:t>
            </a:r>
          </a:p>
        </p:txBody>
      </p:sp>
      <p:sp>
        <p:nvSpPr>
          <p:cNvPr id="1418243" name="Rectangle 3">
            <a:extLst>
              <a:ext uri="{FF2B5EF4-FFF2-40B4-BE49-F238E27FC236}">
                <a16:creationId xmlns:a16="http://schemas.microsoft.com/office/drawing/2014/main" id="{FA1BE595-7A1A-B3E5-DB0E-A95C97296F60}"/>
              </a:ext>
            </a:extLst>
          </p:cNvPr>
          <p:cNvSpPr>
            <a:spLocks noGrp="1" noChangeArrowheads="1"/>
          </p:cNvSpPr>
          <p:nvPr>
            <p:ph type="body" idx="1"/>
          </p:nvPr>
        </p:nvSpPr>
        <p:spPr>
          <a:xfrm>
            <a:off x="457200" y="1295400"/>
            <a:ext cx="8229600" cy="5334000"/>
          </a:xfrm>
          <a:solidFill>
            <a:schemeClr val="bg1"/>
          </a:solidFill>
        </p:spPr>
        <p:txBody>
          <a:bodyPr/>
          <a:lstStyle/>
          <a:p>
            <a:pPr>
              <a:lnSpc>
                <a:spcPct val="90000"/>
              </a:lnSpc>
            </a:pPr>
            <a:r>
              <a:rPr lang="en-US" altLang="en-US" sz="2500"/>
              <a:t>Science = a descriptive theory of the world</a:t>
            </a:r>
          </a:p>
          <a:p>
            <a:pPr>
              <a:lnSpc>
                <a:spcPct val="90000"/>
              </a:lnSpc>
            </a:pPr>
            <a:r>
              <a:rPr lang="en-US" altLang="en-US" sz="2500"/>
              <a:t>Write down a formula for </a:t>
            </a:r>
            <a:br>
              <a:rPr lang="en-US" altLang="en-US" sz="2500"/>
            </a:br>
            <a:r>
              <a:rPr lang="en-US" altLang="en-US" sz="2500"/>
              <a:t>		</a:t>
            </a:r>
            <a:r>
              <a:rPr lang="en-US" altLang="en-US" sz="4900"/>
              <a:t>p(everything)</a:t>
            </a:r>
          </a:p>
          <a:p>
            <a:pPr>
              <a:lnSpc>
                <a:spcPct val="90000"/>
              </a:lnSpc>
            </a:pPr>
            <a:r>
              <a:rPr lang="en-US" altLang="en-US" sz="2500"/>
              <a:t>everything = </a:t>
            </a:r>
            <a:r>
              <a:rPr lang="en-US" altLang="en-US" sz="2500">
                <a:solidFill>
                  <a:srgbClr val="05FB11"/>
                </a:solidFill>
              </a:rPr>
              <a:t>observed </a:t>
            </a:r>
            <a:r>
              <a:rPr lang="en-US" altLang="en-US" sz="2500">
                <a:sym typeface="Symbol" panose="05050102010706020507" pitchFamily="18" charset="2"/>
              </a:rPr>
              <a:t> </a:t>
            </a:r>
            <a:r>
              <a:rPr lang="en-US" altLang="en-US" sz="2500">
                <a:solidFill>
                  <a:srgbClr val="FF0000"/>
                </a:solidFill>
                <a:sym typeface="Symbol" panose="05050102010706020507" pitchFamily="18" charset="2"/>
              </a:rPr>
              <a:t>needed</a:t>
            </a:r>
            <a:r>
              <a:rPr lang="en-US" altLang="en-US" sz="2500">
                <a:sym typeface="Symbol" panose="05050102010706020507" pitchFamily="18" charset="2"/>
              </a:rPr>
              <a:t>  latent</a:t>
            </a:r>
          </a:p>
          <a:p>
            <a:pPr>
              <a:lnSpc>
                <a:spcPct val="90000"/>
              </a:lnSpc>
            </a:pPr>
            <a:endParaRPr lang="en-US" altLang="en-US" sz="1100">
              <a:sym typeface="Symbol" panose="05050102010706020507" pitchFamily="18" charset="2"/>
            </a:endParaRPr>
          </a:p>
          <a:p>
            <a:pPr>
              <a:lnSpc>
                <a:spcPct val="90000"/>
              </a:lnSpc>
            </a:pPr>
            <a:r>
              <a:rPr lang="en-US" altLang="en-US" sz="2500">
                <a:sym typeface="Symbol" panose="05050102010706020507" pitchFamily="18" charset="2"/>
              </a:rPr>
              <a:t>p can be any non-negative function you care to design</a:t>
            </a:r>
          </a:p>
          <a:p>
            <a:pPr lvl="1">
              <a:lnSpc>
                <a:spcPct val="90000"/>
              </a:lnSpc>
            </a:pPr>
            <a:r>
              <a:rPr lang="en-US" altLang="en-US" sz="2400">
                <a:sym typeface="Symbol" panose="05050102010706020507" pitchFamily="18" charset="2"/>
              </a:rPr>
              <a:t>(as long as it sums to 1)</a:t>
            </a:r>
          </a:p>
          <a:p>
            <a:pPr lvl="1">
              <a:lnSpc>
                <a:spcPct val="90000"/>
              </a:lnSpc>
            </a:pPr>
            <a:r>
              <a:rPr lang="en-US" altLang="en-US" sz="2400">
                <a:sym typeface="Symbol" panose="05050102010706020507" pitchFamily="18" charset="2"/>
              </a:rPr>
              <a:t>(or another finite positive number: just rescale)</a:t>
            </a:r>
          </a:p>
          <a:p>
            <a:pPr lvl="1">
              <a:lnSpc>
                <a:spcPct val="90000"/>
              </a:lnSpc>
              <a:buFont typeface="Wingdings" panose="05000000000000000000" pitchFamily="2" charset="2"/>
              <a:buNone/>
            </a:pPr>
            <a:endParaRPr lang="en-US" altLang="en-US" sz="2000">
              <a:solidFill>
                <a:srgbClr val="FF0000"/>
              </a:solidFill>
              <a:sym typeface="Symbol" panose="05050102010706020507" pitchFamily="18" charset="2"/>
            </a:endParaRPr>
          </a:p>
          <a:p>
            <a:pPr>
              <a:lnSpc>
                <a:spcPct val="90000"/>
              </a:lnSpc>
            </a:pPr>
            <a:r>
              <a:rPr lang="en-US" altLang="en-US" sz="2500">
                <a:sym typeface="Symbol" panose="05050102010706020507" pitchFamily="18" charset="2"/>
              </a:rPr>
              <a:t>But it’s often convenient to use a </a:t>
            </a:r>
            <a:r>
              <a:rPr lang="en-US" altLang="en-US" sz="2500" b="1">
                <a:sym typeface="Symbol" panose="05050102010706020507" pitchFamily="18" charset="2"/>
              </a:rPr>
              <a:t>graphical model</a:t>
            </a:r>
          </a:p>
          <a:p>
            <a:pPr lvl="1">
              <a:lnSpc>
                <a:spcPct val="90000"/>
              </a:lnSpc>
            </a:pPr>
            <a:r>
              <a:rPr lang="en-US" altLang="en-US" sz="2400">
                <a:sym typeface="Symbol" panose="05050102010706020507" pitchFamily="18" charset="2"/>
              </a:rPr>
              <a:t>Flexible modeling technique</a:t>
            </a:r>
          </a:p>
          <a:p>
            <a:pPr lvl="1">
              <a:lnSpc>
                <a:spcPct val="90000"/>
              </a:lnSpc>
            </a:pPr>
            <a:r>
              <a:rPr lang="en-US" altLang="en-US" sz="2400">
                <a:sym typeface="Symbol" panose="05050102010706020507" pitchFamily="18" charset="2"/>
              </a:rPr>
              <a:t>Well understood</a:t>
            </a:r>
          </a:p>
          <a:p>
            <a:pPr lvl="1">
              <a:lnSpc>
                <a:spcPct val="90000"/>
              </a:lnSpc>
            </a:pPr>
            <a:r>
              <a:rPr lang="en-US" altLang="en-US" sz="2400">
                <a:sym typeface="Symbol" panose="05050102010706020507" pitchFamily="18" charset="2"/>
              </a:rPr>
              <a:t>We know how to (approximately) compute with them</a:t>
            </a:r>
          </a:p>
        </p:txBody>
      </p:sp>
      <p:sp>
        <p:nvSpPr>
          <p:cNvPr id="1418244" name="Line 4">
            <a:extLst>
              <a:ext uri="{FF2B5EF4-FFF2-40B4-BE49-F238E27FC236}">
                <a16:creationId xmlns:a16="http://schemas.microsoft.com/office/drawing/2014/main" id="{A3686ABE-1AD3-8FFD-683B-5BF20B458A01}"/>
              </a:ext>
            </a:extLst>
          </p:cNvPr>
          <p:cNvSpPr>
            <a:spLocks noChangeShapeType="1"/>
          </p:cNvSpPr>
          <p:nvPr/>
        </p:nvSpPr>
        <p:spPr bwMode="auto">
          <a:xfrm>
            <a:off x="0" y="3276600"/>
            <a:ext cx="91440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824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824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824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824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824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1824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82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824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E46B20D-7EE8-DF37-DD95-FBB19D48CE13}"/>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F5DE2A9-9CEE-4BC5-98C0-E1605994FF61}"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29506" name="Rectangle 2">
            <a:extLst>
              <a:ext uri="{FF2B5EF4-FFF2-40B4-BE49-F238E27FC236}">
                <a16:creationId xmlns:a16="http://schemas.microsoft.com/office/drawing/2014/main" id="{3A0795C0-FBF6-25DD-81CA-CC9CD10B0464}"/>
              </a:ext>
            </a:extLst>
          </p:cNvPr>
          <p:cNvSpPr>
            <a:spLocks noGrp="1" noChangeArrowheads="1"/>
          </p:cNvSpPr>
          <p:nvPr>
            <p:ph type="title"/>
          </p:nvPr>
        </p:nvSpPr>
        <p:spPr/>
        <p:txBody>
          <a:bodyPr/>
          <a:lstStyle/>
          <a:p>
            <a:r>
              <a:rPr lang="en-US" altLang="en-US"/>
              <a:t>Graphical model notation</a:t>
            </a:r>
          </a:p>
        </p:txBody>
      </p:sp>
      <p:pic>
        <p:nvPicPr>
          <p:cNvPr id="1429508" name="Picture 4">
            <a:extLst>
              <a:ext uri="{FF2B5EF4-FFF2-40B4-BE49-F238E27FC236}">
                <a16:creationId xmlns:a16="http://schemas.microsoft.com/office/drawing/2014/main" id="{CE90813C-DA24-F76D-DEAC-16E6D3546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206500"/>
            <a:ext cx="8283575"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9509" name="Text Box 5">
            <a:extLst>
              <a:ext uri="{FF2B5EF4-FFF2-40B4-BE49-F238E27FC236}">
                <a16:creationId xmlns:a16="http://schemas.microsoft.com/office/drawing/2014/main" id="{D0C386F7-13FA-527F-F49B-E18CDC1B44AC}"/>
              </a:ext>
            </a:extLst>
          </p:cNvPr>
          <p:cNvSpPr txBox="1">
            <a:spLocks noChangeArrowheads="1"/>
          </p:cNvSpPr>
          <p:nvPr/>
        </p:nvSpPr>
        <p:spPr bwMode="auto">
          <a:xfrm>
            <a:off x="4610100" y="6491288"/>
            <a:ext cx="367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rPr>
              <a:t>slide thanks to Zoubin Ghahramani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72FD8-F524-EA2A-4381-1699D6AC547A}"/>
            </a:ext>
          </a:extLst>
        </p:cNvPr>
        <p:cNvGrpSpPr/>
        <p:nvPr/>
      </p:nvGrpSpPr>
      <p:grpSpPr>
        <a:xfrm>
          <a:off x="0" y="0"/>
          <a:ext cx="0" cy="0"/>
          <a:chOff x="0" y="0"/>
          <a:chExt cx="0" cy="0"/>
        </a:xfrm>
      </p:grpSpPr>
      <p:sp>
        <p:nvSpPr>
          <p:cNvPr id="5124" name="Rectangle 2">
            <a:extLst>
              <a:ext uri="{FF2B5EF4-FFF2-40B4-BE49-F238E27FC236}">
                <a16:creationId xmlns:a16="http://schemas.microsoft.com/office/drawing/2014/main" id="{DC3FC9ED-1AFE-077A-1A45-FFA7C3879C1C}"/>
              </a:ext>
            </a:extLst>
          </p:cNvPr>
          <p:cNvSpPr>
            <a:spLocks noGrp="1" noChangeArrowheads="1"/>
          </p:cNvSpPr>
          <p:nvPr>
            <p:ph type="title"/>
          </p:nvPr>
        </p:nvSpPr>
        <p:spPr/>
        <p:txBody>
          <a:bodyPr/>
          <a:lstStyle/>
          <a:p>
            <a:r>
              <a:rPr lang="en-US" altLang="en-US" sz="3600" dirty="0"/>
              <a:t>How did we get here?</a:t>
            </a:r>
          </a:p>
        </p:txBody>
      </p:sp>
      <p:sp>
        <p:nvSpPr>
          <p:cNvPr id="2" name="Content Placeholder 1">
            <a:extLst>
              <a:ext uri="{FF2B5EF4-FFF2-40B4-BE49-F238E27FC236}">
                <a16:creationId xmlns:a16="http://schemas.microsoft.com/office/drawing/2014/main" id="{68EB1B9D-BEAB-7978-3544-876398496162}"/>
              </a:ext>
            </a:extLst>
          </p:cNvPr>
          <p:cNvSpPr>
            <a:spLocks noGrp="1"/>
          </p:cNvSpPr>
          <p:nvPr>
            <p:ph idx="1"/>
          </p:nvPr>
        </p:nvSpPr>
        <p:spPr>
          <a:xfrm>
            <a:off x="457200" y="1524000"/>
            <a:ext cx="8382000" cy="4648200"/>
          </a:xfrm>
        </p:spPr>
        <p:txBody>
          <a:bodyPr/>
          <a:lstStyle/>
          <a:p>
            <a:r>
              <a:rPr lang="en-US" sz="2000" dirty="0"/>
              <a:t>350 BCE: Panini: Grammatical analysis of natural language</a:t>
            </a:r>
          </a:p>
          <a:p>
            <a:r>
              <a:rPr lang="en-US" sz="2000" dirty="0"/>
              <a:t>1936: Post, Turing: Formal languages</a:t>
            </a:r>
          </a:p>
          <a:p>
            <a:endParaRPr lang="en-US" sz="2000" dirty="0"/>
          </a:p>
          <a:p>
            <a:r>
              <a:rPr lang="en-US" sz="2000" dirty="0"/>
              <a:t>1948: Shannon: “A Mathematical Theory of Communication” 		  (information theory, language modeling)</a:t>
            </a:r>
          </a:p>
          <a:p>
            <a:r>
              <a:rPr lang="en-US" sz="2000" dirty="0"/>
              <a:t>1949: Weaver: The machine translation task</a:t>
            </a:r>
          </a:p>
          <a:p>
            <a:r>
              <a:rPr lang="en-US" sz="2000" dirty="0"/>
              <a:t>1950: Turing Test: The conversational AI task</a:t>
            </a:r>
          </a:p>
          <a:p>
            <a:endParaRPr lang="en-US" sz="2000" dirty="0"/>
          </a:p>
          <a:p>
            <a:r>
              <a:rPr lang="en-US" sz="2000" dirty="0"/>
              <a:t>1957: </a:t>
            </a:r>
            <a:r>
              <a:rPr lang="en-US" sz="2000" dirty="0" err="1"/>
              <a:t>Chomsky:</a:t>
            </a:r>
            <a:r>
              <a:rPr lang="en-US" sz="2000" i="1" dirty="0" err="1"/>
              <a:t>Syntactic</a:t>
            </a:r>
            <a:r>
              <a:rPr lang="en-US" sz="2000" i="1" dirty="0"/>
              <a:t> Structures</a:t>
            </a:r>
            <a:r>
              <a:rPr lang="en-US" sz="2000" dirty="0"/>
              <a:t> (generative linguistics)</a:t>
            </a:r>
          </a:p>
          <a:p>
            <a:r>
              <a:rPr lang="en-US" sz="2000" dirty="0"/>
              <a:t>1957: Firth: “You shall know a word by the company it keeps” 	  (corpus linguistics)</a:t>
            </a:r>
          </a:p>
          <a:p>
            <a:r>
              <a:rPr lang="en-US" sz="2000" dirty="0"/>
              <a:t>1957: Rosenblatt: </a:t>
            </a:r>
            <a:r>
              <a:rPr lang="en-US" sz="2000" dirty="0" err="1"/>
              <a:t>perceptrons</a:t>
            </a:r>
            <a:r>
              <a:rPr lang="en-US" sz="2000" dirty="0"/>
              <a:t> (neural nets)</a:t>
            </a:r>
          </a:p>
          <a:p>
            <a:endParaRPr lang="en-US" sz="2000" dirty="0"/>
          </a:p>
          <a:p>
            <a:r>
              <a:rPr lang="en-US" sz="2000" dirty="0"/>
              <a:t>1962: Association for Computational Linguistics</a:t>
            </a:r>
          </a:p>
        </p:txBody>
      </p:sp>
      <p:sp>
        <p:nvSpPr>
          <p:cNvPr id="5122" name="Rectangle 8">
            <a:extLst>
              <a:ext uri="{FF2B5EF4-FFF2-40B4-BE49-F238E27FC236}">
                <a16:creationId xmlns:a16="http://schemas.microsoft.com/office/drawing/2014/main" id="{1ABD42D7-4E00-66F5-838E-0ACB61C7C9F2}"/>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dirty="0">
                <a:solidFill>
                  <a:schemeClr val="bg2"/>
                </a:solidFill>
                <a:latin typeface="Arial" panose="020B0604020202020204" pitchFamily="34" charset="0"/>
              </a:rPr>
              <a:t>600.465 - Intro to NLP - J. Eisner</a:t>
            </a:r>
          </a:p>
        </p:txBody>
      </p:sp>
      <p:sp>
        <p:nvSpPr>
          <p:cNvPr id="5123" name="Rectangle 9">
            <a:extLst>
              <a:ext uri="{FF2B5EF4-FFF2-40B4-BE49-F238E27FC236}">
                <a16:creationId xmlns:a16="http://schemas.microsoft.com/office/drawing/2014/main" id="{661B37F8-1539-4D1B-E9F0-4DAD2F94F5A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a:spcBef>
                <a:spcPct val="50000"/>
              </a:spcBef>
              <a:buClrTx/>
              <a:buFontTx/>
              <a:buNone/>
            </a:pPr>
            <a:fld id="{5DD22645-FE22-4305-BAA4-446C5D5C2079}" type="slidenum">
              <a:rPr kumimoji="0" lang="en-US" altLang="en-US" sz="1400" smtClean="0">
                <a:solidFill>
                  <a:schemeClr val="bg2"/>
                </a:solidFill>
                <a:latin typeface="Arial" panose="020B0604020202020204" pitchFamily="34" charset="0"/>
              </a:rPr>
              <a:pPr>
                <a:spcBef>
                  <a:spcPct val="50000"/>
                </a:spcBef>
                <a:buClrTx/>
                <a:buFontTx/>
                <a:buNone/>
              </a:pPr>
              <a:t>2</a:t>
            </a:fld>
            <a:endParaRPr kumimoji="0" lang="en-US" altLang="en-US" sz="1400" dirty="0">
              <a:solidFill>
                <a:schemeClr val="bg2"/>
              </a:solidFill>
              <a:latin typeface="Arial" panose="020B0604020202020204" pitchFamily="34" charset="0"/>
            </a:endParaRPr>
          </a:p>
        </p:txBody>
      </p:sp>
      <p:sp>
        <p:nvSpPr>
          <p:cNvPr id="3" name="Left Brace 2">
            <a:extLst>
              <a:ext uri="{FF2B5EF4-FFF2-40B4-BE49-F238E27FC236}">
                <a16:creationId xmlns:a16="http://schemas.microsoft.com/office/drawing/2014/main" id="{F0934875-305B-80E3-7531-137C5FD4F2BA}"/>
              </a:ext>
            </a:extLst>
          </p:cNvPr>
          <p:cNvSpPr/>
          <p:nvPr/>
        </p:nvSpPr>
        <p:spPr bwMode="auto">
          <a:xfrm>
            <a:off x="609600" y="4419600"/>
            <a:ext cx="330200" cy="1447800"/>
          </a:xfrm>
          <a:prstGeom prst="leftBrace">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270662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CA3E6EA-A82C-AC56-C658-AF872F86558E}"/>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B17D49-3C1E-40D9-A7AB-3C5117980B3D}"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58178" name="Rectangle 2">
            <a:extLst>
              <a:ext uri="{FF2B5EF4-FFF2-40B4-BE49-F238E27FC236}">
                <a16:creationId xmlns:a16="http://schemas.microsoft.com/office/drawing/2014/main" id="{0ABBF017-F0D0-A8E7-79EE-3CFDAD5B48D6}"/>
              </a:ext>
            </a:extLst>
          </p:cNvPr>
          <p:cNvSpPr>
            <a:spLocks noGrp="1" noChangeArrowheads="1"/>
          </p:cNvSpPr>
          <p:nvPr>
            <p:ph type="title"/>
          </p:nvPr>
        </p:nvSpPr>
        <p:spPr/>
        <p:txBody>
          <a:bodyPr/>
          <a:lstStyle/>
          <a:p>
            <a:r>
              <a:rPr lang="en-US" altLang="en-US"/>
              <a:t>Factor graphs</a:t>
            </a:r>
          </a:p>
        </p:txBody>
      </p:sp>
      <p:sp>
        <p:nvSpPr>
          <p:cNvPr id="1458179" name="Text Box 3">
            <a:extLst>
              <a:ext uri="{FF2B5EF4-FFF2-40B4-BE49-F238E27FC236}">
                <a16:creationId xmlns:a16="http://schemas.microsoft.com/office/drawing/2014/main" id="{540DFA32-54B7-1E94-316E-A4D0D490AB8D}"/>
              </a:ext>
            </a:extLst>
          </p:cNvPr>
          <p:cNvSpPr txBox="1">
            <a:spLocks noChangeArrowheads="1"/>
          </p:cNvSpPr>
          <p:nvPr/>
        </p:nvSpPr>
        <p:spPr bwMode="auto">
          <a:xfrm>
            <a:off x="4610100" y="6491288"/>
            <a:ext cx="367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rPr>
              <a:t>slide thanks to Zoubin Ghahramani</a:t>
            </a:r>
          </a:p>
        </p:txBody>
      </p:sp>
      <p:pic>
        <p:nvPicPr>
          <p:cNvPr id="1458180" name="Picture 4">
            <a:extLst>
              <a:ext uri="{FF2B5EF4-FFF2-40B4-BE49-F238E27FC236}">
                <a16:creationId xmlns:a16="http://schemas.microsoft.com/office/drawing/2014/main" id="{3684F714-2EBA-951A-85D9-16F56A21D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109663"/>
            <a:ext cx="8634412" cy="4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09B4C3D-93E9-7C5B-861B-8E09DE9DA978}"/>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E9FF3D-C1F7-43D6-A860-98A68563689E}"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31554" name="Rectangle 3">
            <a:extLst>
              <a:ext uri="{FF2B5EF4-FFF2-40B4-BE49-F238E27FC236}">
                <a16:creationId xmlns:a16="http://schemas.microsoft.com/office/drawing/2014/main" id="{618D45CD-82D7-E72C-A24F-21D9082893C1}"/>
              </a:ext>
            </a:extLst>
          </p:cNvPr>
          <p:cNvSpPr>
            <a:spLocks noGrp="1" noChangeArrowheads="1"/>
          </p:cNvSpPr>
          <p:nvPr>
            <p:ph type="body" idx="4294967295"/>
          </p:nvPr>
        </p:nvSpPr>
        <p:spPr>
          <a:xfrm>
            <a:off x="457200" y="1143000"/>
            <a:ext cx="8229600" cy="4530725"/>
          </a:xfrm>
        </p:spPr>
        <p:txBody>
          <a:bodyPr/>
          <a:lstStyle/>
          <a:p>
            <a:pPr eaLnBrk="1" hangingPunct="1"/>
            <a:r>
              <a:rPr lang="en-US" altLang="en-US" sz="2600"/>
              <a:t>First, a familiar example</a:t>
            </a:r>
          </a:p>
          <a:p>
            <a:pPr lvl="1" eaLnBrk="1" hangingPunct="1"/>
            <a:r>
              <a:rPr lang="en-US" altLang="en-US" sz="2200"/>
              <a:t>Conditional Random Field (CRF) for POS tagging</a:t>
            </a:r>
          </a:p>
        </p:txBody>
      </p:sp>
      <p:sp>
        <p:nvSpPr>
          <p:cNvPr id="30" name="Slide Number Placeholder 4">
            <a:extLst>
              <a:ext uri="{FF2B5EF4-FFF2-40B4-BE49-F238E27FC236}">
                <a16:creationId xmlns:a16="http://schemas.microsoft.com/office/drawing/2014/main" id="{5A2EC718-9E36-43A5-72C3-3EA542C49E45}"/>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10BA8E-2EED-4C1C-936B-F50B01B77B72}"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31556" name="Rectangle 2">
            <a:extLst>
              <a:ext uri="{FF2B5EF4-FFF2-40B4-BE49-F238E27FC236}">
                <a16:creationId xmlns:a16="http://schemas.microsoft.com/office/drawing/2014/main" id="{EE3C7A9A-EA12-10B5-38E8-A2B4ED953163}"/>
              </a:ext>
            </a:extLst>
          </p:cNvPr>
          <p:cNvSpPr>
            <a:spLocks noGrp="1" noChangeArrowheads="1"/>
          </p:cNvSpPr>
          <p:nvPr>
            <p:ph type="title" idx="4294967295"/>
          </p:nvPr>
        </p:nvSpPr>
        <p:spPr>
          <a:xfrm>
            <a:off x="457200" y="277813"/>
            <a:ext cx="8534400" cy="1139825"/>
          </a:xfrm>
        </p:spPr>
        <p:txBody>
          <a:bodyPr/>
          <a:lstStyle/>
          <a:p>
            <a:pPr eaLnBrk="1" hangingPunct="1"/>
            <a:r>
              <a:rPr lang="en-US" altLang="en-US"/>
              <a:t>Rather basic NLP example</a:t>
            </a:r>
          </a:p>
        </p:txBody>
      </p:sp>
      <p:sp>
        <p:nvSpPr>
          <p:cNvPr id="1431557" name="Oval 4">
            <a:extLst>
              <a:ext uri="{FF2B5EF4-FFF2-40B4-BE49-F238E27FC236}">
                <a16:creationId xmlns:a16="http://schemas.microsoft.com/office/drawing/2014/main" id="{311BE12E-259A-D2B9-682F-B93FB5536FA2}"/>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58" name="Oval 5">
            <a:extLst>
              <a:ext uri="{FF2B5EF4-FFF2-40B4-BE49-F238E27FC236}">
                <a16:creationId xmlns:a16="http://schemas.microsoft.com/office/drawing/2014/main" id="{A81736BF-1931-F6F4-BEF3-113618EFE177}"/>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1559" name="Line 6">
            <a:extLst>
              <a:ext uri="{FF2B5EF4-FFF2-40B4-BE49-F238E27FC236}">
                <a16:creationId xmlns:a16="http://schemas.microsoft.com/office/drawing/2014/main" id="{0CD86B4C-68A4-94BA-2A91-C301EDD9750C}"/>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0" name="Oval 7">
            <a:extLst>
              <a:ext uri="{FF2B5EF4-FFF2-40B4-BE49-F238E27FC236}">
                <a16:creationId xmlns:a16="http://schemas.microsoft.com/office/drawing/2014/main" id="{83044410-9087-6993-54F6-30110D088719}"/>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1" name="Oval 8">
            <a:extLst>
              <a:ext uri="{FF2B5EF4-FFF2-40B4-BE49-F238E27FC236}">
                <a16:creationId xmlns:a16="http://schemas.microsoft.com/office/drawing/2014/main" id="{554C0E7A-F9F6-174B-939E-0099C4B8D1A1}"/>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2" name="Line 9">
            <a:extLst>
              <a:ext uri="{FF2B5EF4-FFF2-40B4-BE49-F238E27FC236}">
                <a16:creationId xmlns:a16="http://schemas.microsoft.com/office/drawing/2014/main" id="{39EA860C-D545-C2D2-CC04-AE6463FD9532}"/>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3" name="Line 10">
            <a:extLst>
              <a:ext uri="{FF2B5EF4-FFF2-40B4-BE49-F238E27FC236}">
                <a16:creationId xmlns:a16="http://schemas.microsoft.com/office/drawing/2014/main" id="{CEAFEDBB-3553-7069-DF9D-4393244DE896}"/>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4" name="Oval 11">
            <a:extLst>
              <a:ext uri="{FF2B5EF4-FFF2-40B4-BE49-F238E27FC236}">
                <a16:creationId xmlns:a16="http://schemas.microsoft.com/office/drawing/2014/main" id="{A2FE52CE-FD3F-8EBC-D7CF-555E0E8F771E}"/>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5" name="Oval 12">
            <a:extLst>
              <a:ext uri="{FF2B5EF4-FFF2-40B4-BE49-F238E27FC236}">
                <a16:creationId xmlns:a16="http://schemas.microsoft.com/office/drawing/2014/main" id="{FE901665-7CAB-1D40-EADB-889A7EFE3318}"/>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6" name="Line 13">
            <a:extLst>
              <a:ext uri="{FF2B5EF4-FFF2-40B4-BE49-F238E27FC236}">
                <a16:creationId xmlns:a16="http://schemas.microsoft.com/office/drawing/2014/main" id="{275A7339-E37C-880B-0BAF-C9D25E3CF927}"/>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7" name="Line 14">
            <a:extLst>
              <a:ext uri="{FF2B5EF4-FFF2-40B4-BE49-F238E27FC236}">
                <a16:creationId xmlns:a16="http://schemas.microsoft.com/office/drawing/2014/main" id="{49027049-9182-A4E9-EA48-413BFB5E4E0D}"/>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8" name="Line 15">
            <a:extLst>
              <a:ext uri="{FF2B5EF4-FFF2-40B4-BE49-F238E27FC236}">
                <a16:creationId xmlns:a16="http://schemas.microsoft.com/office/drawing/2014/main" id="{2814DEC1-C059-8030-7B40-A7F3E0ADCB7A}"/>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69" name="Text Box 16">
            <a:extLst>
              <a:ext uri="{FF2B5EF4-FFF2-40B4-BE49-F238E27FC236}">
                <a16:creationId xmlns:a16="http://schemas.microsoft.com/office/drawing/2014/main" id="{2C2ED8EA-CDAB-29CB-B1C6-8F20FC339330}"/>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31570" name="Line 17">
            <a:extLst>
              <a:ext uri="{FF2B5EF4-FFF2-40B4-BE49-F238E27FC236}">
                <a16:creationId xmlns:a16="http://schemas.microsoft.com/office/drawing/2014/main" id="{60A32639-8D68-F2EE-E86F-F1EB2A4E4CC8}"/>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71" name="Text Box 18">
            <a:extLst>
              <a:ext uri="{FF2B5EF4-FFF2-40B4-BE49-F238E27FC236}">
                <a16:creationId xmlns:a16="http://schemas.microsoft.com/office/drawing/2014/main" id="{89B1F6A9-F4EB-D801-BA9B-5E220288EE0F}"/>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31572" name="Text Box 19">
            <a:extLst>
              <a:ext uri="{FF2B5EF4-FFF2-40B4-BE49-F238E27FC236}">
                <a16:creationId xmlns:a16="http://schemas.microsoft.com/office/drawing/2014/main" id="{7519DE01-4E99-ACD3-DF2D-E2BC0BEF6613}"/>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31573" name="Text Box 20">
            <a:extLst>
              <a:ext uri="{FF2B5EF4-FFF2-40B4-BE49-F238E27FC236}">
                <a16:creationId xmlns:a16="http://schemas.microsoft.com/office/drawing/2014/main" id="{9055EFC7-62B9-A674-AE74-4C96E7B4764D}"/>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31574" name="Text Box 21">
            <a:extLst>
              <a:ext uri="{FF2B5EF4-FFF2-40B4-BE49-F238E27FC236}">
                <a16:creationId xmlns:a16="http://schemas.microsoft.com/office/drawing/2014/main" id="{3D3FAA3E-5377-ECCE-E53E-1EAF180B2A0F}"/>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83351" name="Text Box 23">
            <a:extLst>
              <a:ext uri="{FF2B5EF4-FFF2-40B4-BE49-F238E27FC236}">
                <a16:creationId xmlns:a16="http://schemas.microsoft.com/office/drawing/2014/main" id="{F36EA2B2-D5C2-2B34-3258-A1791F2F8511}"/>
              </a:ext>
            </a:extLst>
          </p:cNvPr>
          <p:cNvSpPr txBox="1">
            <a:spLocks noChangeArrowheads="1"/>
          </p:cNvSpPr>
          <p:nvPr/>
        </p:nvSpPr>
        <p:spPr bwMode="auto">
          <a:xfrm>
            <a:off x="2541588"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1431576" name="Line 24">
            <a:extLst>
              <a:ext uri="{FF2B5EF4-FFF2-40B4-BE49-F238E27FC236}">
                <a16:creationId xmlns:a16="http://schemas.microsoft.com/office/drawing/2014/main" id="{EE2F4AEC-A508-11CE-8FDA-AB374C82965C}"/>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77" name="Line 26">
            <a:extLst>
              <a:ext uri="{FF2B5EF4-FFF2-40B4-BE49-F238E27FC236}">
                <a16:creationId xmlns:a16="http://schemas.microsoft.com/office/drawing/2014/main" id="{628E16C1-5F2D-C35E-B895-FC37FC1A9EC7}"/>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1578" name="Line 27">
            <a:extLst>
              <a:ext uri="{FF2B5EF4-FFF2-40B4-BE49-F238E27FC236}">
                <a16:creationId xmlns:a16="http://schemas.microsoft.com/office/drawing/2014/main" id="{5DD1D37A-1CD4-56EB-E555-907DA6417CE4}"/>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83356" name="Text Box 28">
            <a:extLst>
              <a:ext uri="{FF2B5EF4-FFF2-40B4-BE49-F238E27FC236}">
                <a16:creationId xmlns:a16="http://schemas.microsoft.com/office/drawing/2014/main" id="{A403C7A7-DD8B-CA9C-9C64-66056748BF70}"/>
              </a:ext>
            </a:extLst>
          </p:cNvPr>
          <p:cNvSpPr txBox="1">
            <a:spLocks noChangeArrowheads="1"/>
          </p:cNvSpPr>
          <p:nvPr/>
        </p:nvSpPr>
        <p:spPr bwMode="auto">
          <a:xfrm>
            <a:off x="453072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483357" name="Text Box 29">
            <a:extLst>
              <a:ext uri="{FF2B5EF4-FFF2-40B4-BE49-F238E27FC236}">
                <a16:creationId xmlns:a16="http://schemas.microsoft.com/office/drawing/2014/main" id="{E10F54FD-FF80-9FB2-1502-F5A65E43EC7F}"/>
              </a:ext>
            </a:extLst>
          </p:cNvPr>
          <p:cNvSpPr txBox="1">
            <a:spLocks noChangeArrowheads="1"/>
          </p:cNvSpPr>
          <p:nvPr/>
        </p:nvSpPr>
        <p:spPr bwMode="auto">
          <a:xfrm>
            <a:off x="650557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483358" name="Text Box 30">
            <a:extLst>
              <a:ext uri="{FF2B5EF4-FFF2-40B4-BE49-F238E27FC236}">
                <a16:creationId xmlns:a16="http://schemas.microsoft.com/office/drawing/2014/main" id="{8F498EBE-F44B-FBD2-305D-F04F8068868F}"/>
              </a:ext>
            </a:extLst>
          </p:cNvPr>
          <p:cNvSpPr txBox="1">
            <a:spLocks noChangeArrowheads="1"/>
          </p:cNvSpPr>
          <p:nvPr/>
        </p:nvSpPr>
        <p:spPr bwMode="auto">
          <a:xfrm>
            <a:off x="1524000" y="2209800"/>
            <a:ext cx="685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Possible tagging (i.e., assignment to remaining variables)</a:t>
            </a:r>
          </a:p>
        </p:txBody>
      </p:sp>
      <p:sp>
        <p:nvSpPr>
          <p:cNvPr id="483359" name="Text Box 31">
            <a:extLst>
              <a:ext uri="{FF2B5EF4-FFF2-40B4-BE49-F238E27FC236}">
                <a16:creationId xmlns:a16="http://schemas.microsoft.com/office/drawing/2014/main" id="{0B6F030D-043F-E079-2F4D-77005529EF92}"/>
              </a:ext>
            </a:extLst>
          </p:cNvPr>
          <p:cNvSpPr txBox="1">
            <a:spLocks noChangeArrowheads="1"/>
          </p:cNvSpPr>
          <p:nvPr/>
        </p:nvSpPr>
        <p:spPr bwMode="auto">
          <a:xfrm>
            <a:off x="2667000" y="5775325"/>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Observed input sentence (shaded)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33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358"/>
                                        </p:tgtEl>
                                        <p:attrNameLst>
                                          <p:attrName>style.visibility</p:attrName>
                                        </p:attrNameLst>
                                      </p:cBhvr>
                                      <p:to>
                                        <p:strVal val="visible"/>
                                      </p:to>
                                    </p:set>
                                  </p:childTnLst>
                                </p:cTn>
                              </p:par>
                            </p:childTnLst>
                          </p:cTn>
                        </p:par>
                        <p:par>
                          <p:cTn id="11" fill="hold" nodeType="afterGroup">
                            <p:stCondLst>
                              <p:cond delay="0"/>
                            </p:stCondLst>
                            <p:childTnLst>
                              <p:par>
                                <p:cTn id="12" presetID="23" presetClass="entr" presetSubtype="16" fill="hold" grpId="0" nodeType="afterEffect">
                                  <p:stCondLst>
                                    <p:cond delay="0"/>
                                  </p:stCondLst>
                                  <p:childTnLst>
                                    <p:set>
                                      <p:cBhvr>
                                        <p:cTn id="13" dur="1" fill="hold">
                                          <p:stCondLst>
                                            <p:cond delay="0"/>
                                          </p:stCondLst>
                                        </p:cTn>
                                        <p:tgtEl>
                                          <p:spTgt spid="483357"/>
                                        </p:tgtEl>
                                        <p:attrNameLst>
                                          <p:attrName>style.visibility</p:attrName>
                                        </p:attrNameLst>
                                      </p:cBhvr>
                                      <p:to>
                                        <p:strVal val="visible"/>
                                      </p:to>
                                    </p:set>
                                    <p:anim calcmode="lin" valueType="num">
                                      <p:cBhvr>
                                        <p:cTn id="14" dur="1000" fill="hold"/>
                                        <p:tgtEl>
                                          <p:spTgt spid="483357"/>
                                        </p:tgtEl>
                                        <p:attrNameLst>
                                          <p:attrName>ppt_w</p:attrName>
                                        </p:attrNameLst>
                                      </p:cBhvr>
                                      <p:tavLst>
                                        <p:tav tm="0">
                                          <p:val>
                                            <p:fltVal val="0"/>
                                          </p:val>
                                        </p:tav>
                                        <p:tav tm="100000">
                                          <p:val>
                                            <p:strVal val="#ppt_w"/>
                                          </p:val>
                                        </p:tav>
                                      </p:tavLst>
                                    </p:anim>
                                    <p:anim calcmode="lin" valueType="num">
                                      <p:cBhvr>
                                        <p:cTn id="15" dur="1000" fill="hold"/>
                                        <p:tgtEl>
                                          <p:spTgt spid="48335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483356"/>
                                        </p:tgtEl>
                                        <p:attrNameLst>
                                          <p:attrName>style.visibility</p:attrName>
                                        </p:attrNameLst>
                                      </p:cBhvr>
                                      <p:to>
                                        <p:strVal val="visible"/>
                                      </p:to>
                                    </p:set>
                                    <p:anim calcmode="lin" valueType="num">
                                      <p:cBhvr>
                                        <p:cTn id="18" dur="1000" fill="hold"/>
                                        <p:tgtEl>
                                          <p:spTgt spid="483356"/>
                                        </p:tgtEl>
                                        <p:attrNameLst>
                                          <p:attrName>ppt_w</p:attrName>
                                        </p:attrNameLst>
                                      </p:cBhvr>
                                      <p:tavLst>
                                        <p:tav tm="0">
                                          <p:val>
                                            <p:fltVal val="0"/>
                                          </p:val>
                                        </p:tav>
                                        <p:tav tm="100000">
                                          <p:val>
                                            <p:strVal val="#ppt_w"/>
                                          </p:val>
                                        </p:tav>
                                      </p:tavLst>
                                    </p:anim>
                                    <p:anim calcmode="lin" valueType="num">
                                      <p:cBhvr>
                                        <p:cTn id="19" dur="1000" fill="hold"/>
                                        <p:tgtEl>
                                          <p:spTgt spid="483356"/>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483351"/>
                                        </p:tgtEl>
                                        <p:attrNameLst>
                                          <p:attrName>style.visibility</p:attrName>
                                        </p:attrNameLst>
                                      </p:cBhvr>
                                      <p:to>
                                        <p:strVal val="visible"/>
                                      </p:to>
                                    </p:set>
                                    <p:anim calcmode="lin" valueType="num">
                                      <p:cBhvr>
                                        <p:cTn id="22" dur="1000" fill="hold"/>
                                        <p:tgtEl>
                                          <p:spTgt spid="483351"/>
                                        </p:tgtEl>
                                        <p:attrNameLst>
                                          <p:attrName>ppt_w</p:attrName>
                                        </p:attrNameLst>
                                      </p:cBhvr>
                                      <p:tavLst>
                                        <p:tav tm="0">
                                          <p:val>
                                            <p:fltVal val="0"/>
                                          </p:val>
                                        </p:tav>
                                        <p:tav tm="100000">
                                          <p:val>
                                            <p:strVal val="#ppt_w"/>
                                          </p:val>
                                        </p:tav>
                                      </p:tavLst>
                                    </p:anim>
                                    <p:anim calcmode="lin" valueType="num">
                                      <p:cBhvr>
                                        <p:cTn id="23" dur="1000" fill="hold"/>
                                        <p:tgtEl>
                                          <p:spTgt spid="4833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51" grpId="0"/>
      <p:bldP spid="483356" grpId="0"/>
      <p:bldP spid="483357" grpId="0"/>
      <p:bldP spid="483358" grpId="0"/>
      <p:bldP spid="4833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570BE88-E379-9F2D-44D4-201A9233FA4D}"/>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EDF6B6-B4D7-47DD-8632-EBC677C59862}"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30" name="Slide Number Placeholder 4">
            <a:extLst>
              <a:ext uri="{FF2B5EF4-FFF2-40B4-BE49-F238E27FC236}">
                <a16:creationId xmlns:a16="http://schemas.microsoft.com/office/drawing/2014/main" id="{911BF438-F1E1-C575-9DDF-ADFB0121F506}"/>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1AC6FC-4B6A-46C9-827A-C374FB529122}"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33603" name="Rectangle 2">
            <a:extLst>
              <a:ext uri="{FF2B5EF4-FFF2-40B4-BE49-F238E27FC236}">
                <a16:creationId xmlns:a16="http://schemas.microsoft.com/office/drawing/2014/main" id="{5C432D9A-CEF4-82E2-C276-21A4AE9B37E4}"/>
              </a:ext>
            </a:extLst>
          </p:cNvPr>
          <p:cNvSpPr>
            <a:spLocks noGrp="1" noChangeArrowheads="1"/>
          </p:cNvSpPr>
          <p:nvPr>
            <p:ph type="title" idx="4294967295"/>
          </p:nvPr>
        </p:nvSpPr>
        <p:spPr>
          <a:xfrm>
            <a:off x="457200" y="277813"/>
            <a:ext cx="8534400" cy="1139825"/>
          </a:xfrm>
        </p:spPr>
        <p:txBody>
          <a:bodyPr/>
          <a:lstStyle/>
          <a:p>
            <a:pPr eaLnBrk="1" hangingPunct="1"/>
            <a:r>
              <a:rPr lang="en-US" altLang="en-US"/>
              <a:t>Rather basic NLP example</a:t>
            </a:r>
          </a:p>
        </p:txBody>
      </p:sp>
      <p:sp>
        <p:nvSpPr>
          <p:cNvPr id="1433604" name="Rectangle 3">
            <a:extLst>
              <a:ext uri="{FF2B5EF4-FFF2-40B4-BE49-F238E27FC236}">
                <a16:creationId xmlns:a16="http://schemas.microsoft.com/office/drawing/2014/main" id="{792D8D79-4495-7E32-6618-BECC75DFDA52}"/>
              </a:ext>
            </a:extLst>
          </p:cNvPr>
          <p:cNvSpPr>
            <a:spLocks noGrp="1" noChangeArrowheads="1"/>
          </p:cNvSpPr>
          <p:nvPr>
            <p:ph type="body" idx="4294967295"/>
          </p:nvPr>
        </p:nvSpPr>
        <p:spPr>
          <a:xfrm>
            <a:off x="457200" y="1143000"/>
            <a:ext cx="8229600" cy="4530725"/>
          </a:xfrm>
        </p:spPr>
        <p:txBody>
          <a:bodyPr/>
          <a:lstStyle/>
          <a:p>
            <a:pPr eaLnBrk="1" hangingPunct="1"/>
            <a:r>
              <a:rPr lang="en-US" altLang="en-US" sz="2600"/>
              <a:t>First, a familiar example</a:t>
            </a:r>
          </a:p>
          <a:p>
            <a:pPr lvl="1" eaLnBrk="1" hangingPunct="1"/>
            <a:r>
              <a:rPr lang="en-US" altLang="en-US" sz="2200"/>
              <a:t>Conditional Random Field (CRF) for POS tagging</a:t>
            </a:r>
          </a:p>
        </p:txBody>
      </p:sp>
      <p:sp>
        <p:nvSpPr>
          <p:cNvPr id="1433605" name="Oval 4">
            <a:extLst>
              <a:ext uri="{FF2B5EF4-FFF2-40B4-BE49-F238E27FC236}">
                <a16:creationId xmlns:a16="http://schemas.microsoft.com/office/drawing/2014/main" id="{18269055-42DF-F542-F66B-04B45823A75F}"/>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06" name="Oval 5">
            <a:extLst>
              <a:ext uri="{FF2B5EF4-FFF2-40B4-BE49-F238E27FC236}">
                <a16:creationId xmlns:a16="http://schemas.microsoft.com/office/drawing/2014/main" id="{32A4C61C-F926-ADBB-BE1E-7B0B4B62CDD6}"/>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607" name="Line 6">
            <a:extLst>
              <a:ext uri="{FF2B5EF4-FFF2-40B4-BE49-F238E27FC236}">
                <a16:creationId xmlns:a16="http://schemas.microsoft.com/office/drawing/2014/main" id="{029430BE-6292-7C4C-F3AD-EE0EA2EC5373}"/>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08" name="Oval 7">
            <a:extLst>
              <a:ext uri="{FF2B5EF4-FFF2-40B4-BE49-F238E27FC236}">
                <a16:creationId xmlns:a16="http://schemas.microsoft.com/office/drawing/2014/main" id="{00505149-F6B3-11FF-6CCC-A0FD879C3901}"/>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09" name="Oval 8">
            <a:extLst>
              <a:ext uri="{FF2B5EF4-FFF2-40B4-BE49-F238E27FC236}">
                <a16:creationId xmlns:a16="http://schemas.microsoft.com/office/drawing/2014/main" id="{CDDE66C6-417F-0EC4-F026-4110E2A36EB8}"/>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0" name="Line 9">
            <a:extLst>
              <a:ext uri="{FF2B5EF4-FFF2-40B4-BE49-F238E27FC236}">
                <a16:creationId xmlns:a16="http://schemas.microsoft.com/office/drawing/2014/main" id="{06A2EB70-ED02-E9FE-FA19-7C38ACDB9027}"/>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1" name="Line 10">
            <a:extLst>
              <a:ext uri="{FF2B5EF4-FFF2-40B4-BE49-F238E27FC236}">
                <a16:creationId xmlns:a16="http://schemas.microsoft.com/office/drawing/2014/main" id="{17A2DD96-5A10-E407-4C19-B1B14F7F13F6}"/>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2" name="Oval 11">
            <a:extLst>
              <a:ext uri="{FF2B5EF4-FFF2-40B4-BE49-F238E27FC236}">
                <a16:creationId xmlns:a16="http://schemas.microsoft.com/office/drawing/2014/main" id="{F4E287D8-2C7A-4FBC-0996-9611336D36D2}"/>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3" name="Oval 12">
            <a:extLst>
              <a:ext uri="{FF2B5EF4-FFF2-40B4-BE49-F238E27FC236}">
                <a16:creationId xmlns:a16="http://schemas.microsoft.com/office/drawing/2014/main" id="{43A47527-B706-B5B3-B36A-0BABB2008061}"/>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4" name="Line 13">
            <a:extLst>
              <a:ext uri="{FF2B5EF4-FFF2-40B4-BE49-F238E27FC236}">
                <a16:creationId xmlns:a16="http://schemas.microsoft.com/office/drawing/2014/main" id="{5BDED226-D38C-4CFB-B1D7-EBFEA978049D}"/>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5" name="Line 14">
            <a:extLst>
              <a:ext uri="{FF2B5EF4-FFF2-40B4-BE49-F238E27FC236}">
                <a16:creationId xmlns:a16="http://schemas.microsoft.com/office/drawing/2014/main" id="{E68D0840-E127-C42B-09E3-5A984143327B}"/>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6" name="Line 15">
            <a:extLst>
              <a:ext uri="{FF2B5EF4-FFF2-40B4-BE49-F238E27FC236}">
                <a16:creationId xmlns:a16="http://schemas.microsoft.com/office/drawing/2014/main" id="{31BD9D20-AD97-56A9-70C1-F9F70666F661}"/>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7" name="Text Box 16">
            <a:extLst>
              <a:ext uri="{FF2B5EF4-FFF2-40B4-BE49-F238E27FC236}">
                <a16:creationId xmlns:a16="http://schemas.microsoft.com/office/drawing/2014/main" id="{C5B7AA14-DAB8-36F8-3806-6519457FD7DF}"/>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33618" name="Line 17">
            <a:extLst>
              <a:ext uri="{FF2B5EF4-FFF2-40B4-BE49-F238E27FC236}">
                <a16:creationId xmlns:a16="http://schemas.microsoft.com/office/drawing/2014/main" id="{087AFEBF-0DB1-D83E-167C-81D2178555C3}"/>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19" name="Text Box 18">
            <a:extLst>
              <a:ext uri="{FF2B5EF4-FFF2-40B4-BE49-F238E27FC236}">
                <a16:creationId xmlns:a16="http://schemas.microsoft.com/office/drawing/2014/main" id="{5A393A81-E557-2A81-B825-296426F84D8F}"/>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33620" name="Text Box 19">
            <a:extLst>
              <a:ext uri="{FF2B5EF4-FFF2-40B4-BE49-F238E27FC236}">
                <a16:creationId xmlns:a16="http://schemas.microsoft.com/office/drawing/2014/main" id="{CC1344CE-9952-BC73-5E38-1AC4745D32DE}"/>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33621" name="Text Box 20">
            <a:extLst>
              <a:ext uri="{FF2B5EF4-FFF2-40B4-BE49-F238E27FC236}">
                <a16:creationId xmlns:a16="http://schemas.microsoft.com/office/drawing/2014/main" id="{93F45CE6-1CA7-D630-AB92-1C61EC558FD2}"/>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33622" name="Text Box 21">
            <a:extLst>
              <a:ext uri="{FF2B5EF4-FFF2-40B4-BE49-F238E27FC236}">
                <a16:creationId xmlns:a16="http://schemas.microsoft.com/office/drawing/2014/main" id="{97D5E8DB-8D72-F291-073D-16A9CCB571F4}"/>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89494" name="Text Box 22">
            <a:extLst>
              <a:ext uri="{FF2B5EF4-FFF2-40B4-BE49-F238E27FC236}">
                <a16:creationId xmlns:a16="http://schemas.microsoft.com/office/drawing/2014/main" id="{9AEA46C8-15AA-F3E7-515E-D312ACAFEB50}"/>
              </a:ext>
            </a:extLst>
          </p:cNvPr>
          <p:cNvSpPr txBox="1">
            <a:spLocks noChangeArrowheads="1"/>
          </p:cNvSpPr>
          <p:nvPr/>
        </p:nvSpPr>
        <p:spPr bwMode="auto">
          <a:xfrm>
            <a:off x="2541588"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1433624" name="Line 23">
            <a:extLst>
              <a:ext uri="{FF2B5EF4-FFF2-40B4-BE49-F238E27FC236}">
                <a16:creationId xmlns:a16="http://schemas.microsoft.com/office/drawing/2014/main" id="{75101B2E-B537-B9A8-A512-8D5D53B7E8CA}"/>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25" name="Line 24">
            <a:extLst>
              <a:ext uri="{FF2B5EF4-FFF2-40B4-BE49-F238E27FC236}">
                <a16:creationId xmlns:a16="http://schemas.microsoft.com/office/drawing/2014/main" id="{6307F5C8-B2FF-EBF6-F873-3A4383654CFF}"/>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3626" name="Line 25">
            <a:extLst>
              <a:ext uri="{FF2B5EF4-FFF2-40B4-BE49-F238E27FC236}">
                <a16:creationId xmlns:a16="http://schemas.microsoft.com/office/drawing/2014/main" id="{CF16DCFB-2790-E069-E559-51D8A8A971DD}"/>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89498" name="Text Box 26">
            <a:extLst>
              <a:ext uri="{FF2B5EF4-FFF2-40B4-BE49-F238E27FC236}">
                <a16:creationId xmlns:a16="http://schemas.microsoft.com/office/drawing/2014/main" id="{47B78AAA-48A4-AAB0-E22D-93D7E585575A}"/>
              </a:ext>
            </a:extLst>
          </p:cNvPr>
          <p:cNvSpPr txBox="1">
            <a:spLocks noChangeArrowheads="1"/>
          </p:cNvSpPr>
          <p:nvPr/>
        </p:nvSpPr>
        <p:spPr bwMode="auto">
          <a:xfrm>
            <a:off x="453072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p>
        </p:txBody>
      </p:sp>
      <p:sp>
        <p:nvSpPr>
          <p:cNvPr id="489499" name="Text Box 27">
            <a:extLst>
              <a:ext uri="{FF2B5EF4-FFF2-40B4-BE49-F238E27FC236}">
                <a16:creationId xmlns:a16="http://schemas.microsoft.com/office/drawing/2014/main" id="{1BB969F7-4D25-E0D0-2471-D304BCF7B0FE}"/>
              </a:ext>
            </a:extLst>
          </p:cNvPr>
          <p:cNvSpPr txBox="1">
            <a:spLocks noChangeArrowheads="1"/>
          </p:cNvSpPr>
          <p:nvPr/>
        </p:nvSpPr>
        <p:spPr bwMode="auto">
          <a:xfrm>
            <a:off x="650557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sp>
        <p:nvSpPr>
          <p:cNvPr id="1433629" name="Text Box 30">
            <a:extLst>
              <a:ext uri="{FF2B5EF4-FFF2-40B4-BE49-F238E27FC236}">
                <a16:creationId xmlns:a16="http://schemas.microsoft.com/office/drawing/2014/main" id="{8C157C34-6822-6650-4C1B-43EAD92E012D}"/>
              </a:ext>
            </a:extLst>
          </p:cNvPr>
          <p:cNvSpPr txBox="1">
            <a:spLocks noChangeArrowheads="1"/>
          </p:cNvSpPr>
          <p:nvPr/>
        </p:nvSpPr>
        <p:spPr bwMode="auto">
          <a:xfrm>
            <a:off x="1524000" y="2209800"/>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Possible tagging (i.e., assignment to remaining variables)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Another possible tagging</a:t>
            </a:r>
          </a:p>
        </p:txBody>
      </p:sp>
      <p:sp>
        <p:nvSpPr>
          <p:cNvPr id="1433630" name="Text Box 31">
            <a:extLst>
              <a:ext uri="{FF2B5EF4-FFF2-40B4-BE49-F238E27FC236}">
                <a16:creationId xmlns:a16="http://schemas.microsoft.com/office/drawing/2014/main" id="{61C13CF8-1BC5-8622-D84D-D35B72016D3A}"/>
              </a:ext>
            </a:extLst>
          </p:cNvPr>
          <p:cNvSpPr txBox="1">
            <a:spLocks noChangeArrowheads="1"/>
          </p:cNvSpPr>
          <p:nvPr/>
        </p:nvSpPr>
        <p:spPr bwMode="auto">
          <a:xfrm>
            <a:off x="2667000" y="5775325"/>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Observed input sentence (shaded)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89499"/>
                                        </p:tgtEl>
                                        <p:attrNameLst>
                                          <p:attrName>style.visibility</p:attrName>
                                        </p:attrNameLst>
                                      </p:cBhvr>
                                      <p:to>
                                        <p:strVal val="visible"/>
                                      </p:to>
                                    </p:set>
                                    <p:anim calcmode="lin" valueType="num">
                                      <p:cBhvr>
                                        <p:cTn id="7" dur="1000" fill="hold"/>
                                        <p:tgtEl>
                                          <p:spTgt spid="489499"/>
                                        </p:tgtEl>
                                        <p:attrNameLst>
                                          <p:attrName>ppt_w</p:attrName>
                                        </p:attrNameLst>
                                      </p:cBhvr>
                                      <p:tavLst>
                                        <p:tav tm="0">
                                          <p:val>
                                            <p:fltVal val="0"/>
                                          </p:val>
                                        </p:tav>
                                        <p:tav tm="100000">
                                          <p:val>
                                            <p:strVal val="#ppt_w"/>
                                          </p:val>
                                        </p:tav>
                                      </p:tavLst>
                                    </p:anim>
                                    <p:anim calcmode="lin" valueType="num">
                                      <p:cBhvr>
                                        <p:cTn id="8" dur="1000" fill="hold"/>
                                        <p:tgtEl>
                                          <p:spTgt spid="48949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89498"/>
                                        </p:tgtEl>
                                        <p:attrNameLst>
                                          <p:attrName>style.visibility</p:attrName>
                                        </p:attrNameLst>
                                      </p:cBhvr>
                                      <p:to>
                                        <p:strVal val="visible"/>
                                      </p:to>
                                    </p:set>
                                    <p:anim calcmode="lin" valueType="num">
                                      <p:cBhvr>
                                        <p:cTn id="11" dur="1000" fill="hold"/>
                                        <p:tgtEl>
                                          <p:spTgt spid="489498"/>
                                        </p:tgtEl>
                                        <p:attrNameLst>
                                          <p:attrName>ppt_w</p:attrName>
                                        </p:attrNameLst>
                                      </p:cBhvr>
                                      <p:tavLst>
                                        <p:tav tm="0">
                                          <p:val>
                                            <p:fltVal val="0"/>
                                          </p:val>
                                        </p:tav>
                                        <p:tav tm="100000">
                                          <p:val>
                                            <p:strVal val="#ppt_w"/>
                                          </p:val>
                                        </p:tav>
                                      </p:tavLst>
                                    </p:anim>
                                    <p:anim calcmode="lin" valueType="num">
                                      <p:cBhvr>
                                        <p:cTn id="12" dur="1000" fill="hold"/>
                                        <p:tgtEl>
                                          <p:spTgt spid="48949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89494"/>
                                        </p:tgtEl>
                                        <p:attrNameLst>
                                          <p:attrName>style.visibility</p:attrName>
                                        </p:attrNameLst>
                                      </p:cBhvr>
                                      <p:to>
                                        <p:strVal val="visible"/>
                                      </p:to>
                                    </p:set>
                                    <p:anim calcmode="lin" valueType="num">
                                      <p:cBhvr>
                                        <p:cTn id="15" dur="1000" fill="hold"/>
                                        <p:tgtEl>
                                          <p:spTgt spid="489494"/>
                                        </p:tgtEl>
                                        <p:attrNameLst>
                                          <p:attrName>ppt_w</p:attrName>
                                        </p:attrNameLst>
                                      </p:cBhvr>
                                      <p:tavLst>
                                        <p:tav tm="0">
                                          <p:val>
                                            <p:fltVal val="0"/>
                                          </p:val>
                                        </p:tav>
                                        <p:tav tm="100000">
                                          <p:val>
                                            <p:strVal val="#ppt_w"/>
                                          </p:val>
                                        </p:tav>
                                      </p:tavLst>
                                    </p:anim>
                                    <p:anim calcmode="lin" valueType="num">
                                      <p:cBhvr>
                                        <p:cTn id="16" dur="1000" fill="hold"/>
                                        <p:tgtEl>
                                          <p:spTgt spid="4894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94" grpId="0"/>
      <p:bldP spid="489498" grpId="0"/>
      <p:bldP spid="4894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689F566-49BB-2F64-E10E-D9EDD862DF4B}"/>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91C170-72C5-4FD0-8411-9AF9A3C279F3}"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87" name="Slide Number Placeholder 4">
            <a:extLst>
              <a:ext uri="{FF2B5EF4-FFF2-40B4-BE49-F238E27FC236}">
                <a16:creationId xmlns:a16="http://schemas.microsoft.com/office/drawing/2014/main" id="{AE0BA7E9-DA3E-CFC7-C6A9-31D76063FB4E}"/>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9FD2CE-4E35-4E9E-A77C-853E382126DC}"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35651" name="Rectangle 2">
            <a:extLst>
              <a:ext uri="{FF2B5EF4-FFF2-40B4-BE49-F238E27FC236}">
                <a16:creationId xmlns:a16="http://schemas.microsoft.com/office/drawing/2014/main" id="{97DD1F12-9674-CFAB-1522-B60E6D89545D}"/>
              </a:ext>
            </a:extLst>
          </p:cNvPr>
          <p:cNvSpPr>
            <a:spLocks noGrp="1" noChangeArrowheads="1"/>
          </p:cNvSpPr>
          <p:nvPr>
            <p:ph type="title" idx="4294967295"/>
          </p:nvPr>
        </p:nvSpPr>
        <p:spPr>
          <a:xfrm>
            <a:off x="457200" y="277813"/>
            <a:ext cx="8534400" cy="1139825"/>
          </a:xfrm>
        </p:spPr>
        <p:txBody>
          <a:bodyPr/>
          <a:lstStyle/>
          <a:p>
            <a:pPr eaLnBrk="1" hangingPunct="1"/>
            <a:r>
              <a:rPr lang="en-US" altLang="en-US"/>
              <a:t>Conditional Random Field (CRF)</a:t>
            </a:r>
          </a:p>
        </p:txBody>
      </p:sp>
      <p:sp>
        <p:nvSpPr>
          <p:cNvPr id="1435652" name="Oval 4">
            <a:extLst>
              <a:ext uri="{FF2B5EF4-FFF2-40B4-BE49-F238E27FC236}">
                <a16:creationId xmlns:a16="http://schemas.microsoft.com/office/drawing/2014/main" id="{BF08EC28-537D-A6D4-2652-BCDD61D7C04D}"/>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53" name="Oval 5">
            <a:extLst>
              <a:ext uri="{FF2B5EF4-FFF2-40B4-BE49-F238E27FC236}">
                <a16:creationId xmlns:a16="http://schemas.microsoft.com/office/drawing/2014/main" id="{2DEEB2F8-16A6-F7DF-7635-9318FC166694}"/>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5654" name="Line 6">
            <a:extLst>
              <a:ext uri="{FF2B5EF4-FFF2-40B4-BE49-F238E27FC236}">
                <a16:creationId xmlns:a16="http://schemas.microsoft.com/office/drawing/2014/main" id="{2B835848-BE58-DC9B-FE4E-BD6C9ADB69C9}"/>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55" name="Oval 7">
            <a:extLst>
              <a:ext uri="{FF2B5EF4-FFF2-40B4-BE49-F238E27FC236}">
                <a16:creationId xmlns:a16="http://schemas.microsoft.com/office/drawing/2014/main" id="{45BFE15E-8C8F-97DE-0D1E-6550D016DDA7}"/>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56" name="Oval 8">
            <a:extLst>
              <a:ext uri="{FF2B5EF4-FFF2-40B4-BE49-F238E27FC236}">
                <a16:creationId xmlns:a16="http://schemas.microsoft.com/office/drawing/2014/main" id="{A86A8B95-313C-BF62-B850-578DA4BD256E}"/>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57" name="Line 9">
            <a:extLst>
              <a:ext uri="{FF2B5EF4-FFF2-40B4-BE49-F238E27FC236}">
                <a16:creationId xmlns:a16="http://schemas.microsoft.com/office/drawing/2014/main" id="{1B075106-23B6-D9F9-9395-6B6542F11067}"/>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58" name="Line 10">
            <a:extLst>
              <a:ext uri="{FF2B5EF4-FFF2-40B4-BE49-F238E27FC236}">
                <a16:creationId xmlns:a16="http://schemas.microsoft.com/office/drawing/2014/main" id="{A592E7B3-2CD8-3F0E-A922-BAFC7757EECA}"/>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59" name="Oval 11">
            <a:extLst>
              <a:ext uri="{FF2B5EF4-FFF2-40B4-BE49-F238E27FC236}">
                <a16:creationId xmlns:a16="http://schemas.microsoft.com/office/drawing/2014/main" id="{F523015E-211C-037F-C3A7-3572E236EC8C}"/>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60" name="Oval 12">
            <a:extLst>
              <a:ext uri="{FF2B5EF4-FFF2-40B4-BE49-F238E27FC236}">
                <a16:creationId xmlns:a16="http://schemas.microsoft.com/office/drawing/2014/main" id="{AFB59FC4-1F4D-54E1-9713-297F40338961}"/>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61" name="Line 13">
            <a:extLst>
              <a:ext uri="{FF2B5EF4-FFF2-40B4-BE49-F238E27FC236}">
                <a16:creationId xmlns:a16="http://schemas.microsoft.com/office/drawing/2014/main" id="{1507C004-6DCC-F02E-14CA-B2DA4A84CCBB}"/>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62" name="Line 14">
            <a:extLst>
              <a:ext uri="{FF2B5EF4-FFF2-40B4-BE49-F238E27FC236}">
                <a16:creationId xmlns:a16="http://schemas.microsoft.com/office/drawing/2014/main" id="{3E19161E-44DB-22F8-8D50-630E51986596}"/>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63" name="Line 15">
            <a:extLst>
              <a:ext uri="{FF2B5EF4-FFF2-40B4-BE49-F238E27FC236}">
                <a16:creationId xmlns:a16="http://schemas.microsoft.com/office/drawing/2014/main" id="{A74231D5-D2B9-57F9-4E31-999B855EBD31}"/>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64" name="Text Box 16">
            <a:extLst>
              <a:ext uri="{FF2B5EF4-FFF2-40B4-BE49-F238E27FC236}">
                <a16:creationId xmlns:a16="http://schemas.microsoft.com/office/drawing/2014/main" id="{90B75B6A-F11F-6B59-17BE-3164BCF5CF2C}"/>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35665" name="Line 17">
            <a:extLst>
              <a:ext uri="{FF2B5EF4-FFF2-40B4-BE49-F238E27FC236}">
                <a16:creationId xmlns:a16="http://schemas.microsoft.com/office/drawing/2014/main" id="{9C1D46A4-7994-432D-64BA-CEE5D1929149}"/>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666" name="Text Box 18">
            <a:extLst>
              <a:ext uri="{FF2B5EF4-FFF2-40B4-BE49-F238E27FC236}">
                <a16:creationId xmlns:a16="http://schemas.microsoft.com/office/drawing/2014/main" id="{A444B198-DEB9-060C-011F-24C72C47A583}"/>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35667" name="Text Box 19">
            <a:extLst>
              <a:ext uri="{FF2B5EF4-FFF2-40B4-BE49-F238E27FC236}">
                <a16:creationId xmlns:a16="http://schemas.microsoft.com/office/drawing/2014/main" id="{B30917B2-4A9F-4981-99E0-0D1418955B89}"/>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35668" name="Text Box 20">
            <a:extLst>
              <a:ext uri="{FF2B5EF4-FFF2-40B4-BE49-F238E27FC236}">
                <a16:creationId xmlns:a16="http://schemas.microsoft.com/office/drawing/2014/main" id="{37E10029-3C2E-D813-9C91-BA63A6007D77}"/>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35669" name="Text Box 21">
            <a:extLst>
              <a:ext uri="{FF2B5EF4-FFF2-40B4-BE49-F238E27FC236}">
                <a16:creationId xmlns:a16="http://schemas.microsoft.com/office/drawing/2014/main" id="{BE2E00C0-846E-9759-0333-4AE12BB7808C}"/>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75158" name="Rectangle 22">
            <a:extLst>
              <a:ext uri="{FF2B5EF4-FFF2-40B4-BE49-F238E27FC236}">
                <a16:creationId xmlns:a16="http://schemas.microsoft.com/office/drawing/2014/main" id="{32D727EC-59B9-6AB5-5DB6-624D5E5FD22C}"/>
              </a:ext>
            </a:extLst>
          </p:cNvPr>
          <p:cNvSpPr>
            <a:spLocks noChangeArrowheads="1"/>
          </p:cNvSpPr>
          <p:nvPr/>
        </p:nvSpPr>
        <p:spPr bwMode="auto">
          <a:xfrm>
            <a:off x="35814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35671" name="Group 23">
            <a:extLst>
              <a:ext uri="{FF2B5EF4-FFF2-40B4-BE49-F238E27FC236}">
                <a16:creationId xmlns:a16="http://schemas.microsoft.com/office/drawing/2014/main" id="{1D99819D-FE0F-5271-040C-1018E5F51196}"/>
              </a:ext>
            </a:extLst>
          </p:cNvPr>
          <p:cNvGraphicFramePr>
            <a:graphicFrameLocks noGrp="1"/>
          </p:cNvGraphicFramePr>
          <p:nvPr/>
        </p:nvGraphicFramePr>
        <p:xfrm>
          <a:off x="3124200" y="2266950"/>
          <a:ext cx="1066800" cy="975360"/>
        </p:xfrm>
        <a:graphic>
          <a:graphicData uri="http://schemas.openxmlformats.org/drawingml/2006/table">
            <a:tbl>
              <a:tblPr/>
              <a:tblGrid>
                <a:gridCol w="266700">
                  <a:extLst>
                    <a:ext uri="{9D8B030D-6E8A-4147-A177-3AD203B41FA5}">
                      <a16:colId xmlns:a16="http://schemas.microsoft.com/office/drawing/2014/main" val="2151364994"/>
                    </a:ext>
                  </a:extLst>
                </a:gridCol>
                <a:gridCol w="266700">
                  <a:extLst>
                    <a:ext uri="{9D8B030D-6E8A-4147-A177-3AD203B41FA5}">
                      <a16:colId xmlns:a16="http://schemas.microsoft.com/office/drawing/2014/main" val="3661696726"/>
                    </a:ext>
                  </a:extLst>
                </a:gridCol>
                <a:gridCol w="266700">
                  <a:extLst>
                    <a:ext uri="{9D8B030D-6E8A-4147-A177-3AD203B41FA5}">
                      <a16:colId xmlns:a16="http://schemas.microsoft.com/office/drawing/2014/main" val="1943683279"/>
                    </a:ext>
                  </a:extLst>
                </a:gridCol>
                <a:gridCol w="266700">
                  <a:extLst>
                    <a:ext uri="{9D8B030D-6E8A-4147-A177-3AD203B41FA5}">
                      <a16:colId xmlns:a16="http://schemas.microsoft.com/office/drawing/2014/main" val="397393015"/>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1044289112"/>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2779330676"/>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010176302"/>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749982828"/>
                  </a:ext>
                </a:extLst>
              </a:tr>
            </a:tbl>
          </a:graphicData>
        </a:graphic>
      </p:graphicFrame>
      <p:sp>
        <p:nvSpPr>
          <p:cNvPr id="1435696" name="Line 63">
            <a:extLst>
              <a:ext uri="{FF2B5EF4-FFF2-40B4-BE49-F238E27FC236}">
                <a16:creationId xmlns:a16="http://schemas.microsoft.com/office/drawing/2014/main" id="{B8DB316A-370D-F8E0-7A0B-2F46B7772D9E}"/>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01" name="Rectangle 65">
            <a:extLst>
              <a:ext uri="{FF2B5EF4-FFF2-40B4-BE49-F238E27FC236}">
                <a16:creationId xmlns:a16="http://schemas.microsoft.com/office/drawing/2014/main" id="{50B60CAE-D611-4D43-4AB5-C6E8584D0C1E}"/>
              </a:ext>
            </a:extLst>
          </p:cNvPr>
          <p:cNvSpPr>
            <a:spLocks noChangeArrowheads="1"/>
          </p:cNvSpPr>
          <p:nvPr/>
        </p:nvSpPr>
        <p:spPr bwMode="auto">
          <a:xfrm>
            <a:off x="55626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35698" name="Group 50">
            <a:extLst>
              <a:ext uri="{FF2B5EF4-FFF2-40B4-BE49-F238E27FC236}">
                <a16:creationId xmlns:a16="http://schemas.microsoft.com/office/drawing/2014/main" id="{1AE31E4B-2FBA-D8EB-6603-C78DAA20BE4C}"/>
              </a:ext>
            </a:extLst>
          </p:cNvPr>
          <p:cNvGraphicFramePr>
            <a:graphicFrameLocks noGrp="1"/>
          </p:cNvGraphicFramePr>
          <p:nvPr/>
        </p:nvGraphicFramePr>
        <p:xfrm>
          <a:off x="5105400" y="2266950"/>
          <a:ext cx="1066800" cy="975360"/>
        </p:xfrm>
        <a:graphic>
          <a:graphicData uri="http://schemas.openxmlformats.org/drawingml/2006/table">
            <a:tbl>
              <a:tblPr/>
              <a:tblGrid>
                <a:gridCol w="266700">
                  <a:extLst>
                    <a:ext uri="{9D8B030D-6E8A-4147-A177-3AD203B41FA5}">
                      <a16:colId xmlns:a16="http://schemas.microsoft.com/office/drawing/2014/main" val="1830008625"/>
                    </a:ext>
                  </a:extLst>
                </a:gridCol>
                <a:gridCol w="266700">
                  <a:extLst>
                    <a:ext uri="{9D8B030D-6E8A-4147-A177-3AD203B41FA5}">
                      <a16:colId xmlns:a16="http://schemas.microsoft.com/office/drawing/2014/main" val="765022637"/>
                    </a:ext>
                  </a:extLst>
                </a:gridCol>
                <a:gridCol w="266700">
                  <a:extLst>
                    <a:ext uri="{9D8B030D-6E8A-4147-A177-3AD203B41FA5}">
                      <a16:colId xmlns:a16="http://schemas.microsoft.com/office/drawing/2014/main" val="486585485"/>
                    </a:ext>
                  </a:extLst>
                </a:gridCol>
                <a:gridCol w="266700">
                  <a:extLst>
                    <a:ext uri="{9D8B030D-6E8A-4147-A177-3AD203B41FA5}">
                      <a16:colId xmlns:a16="http://schemas.microsoft.com/office/drawing/2014/main" val="332305941"/>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1516072195"/>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29342792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3325507381"/>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597177730"/>
                  </a:ext>
                </a:extLst>
              </a:tr>
            </a:tbl>
          </a:graphicData>
        </a:graphic>
      </p:graphicFrame>
      <p:sp>
        <p:nvSpPr>
          <p:cNvPr id="1435723" name="Line 105">
            <a:extLst>
              <a:ext uri="{FF2B5EF4-FFF2-40B4-BE49-F238E27FC236}">
                <a16:creationId xmlns:a16="http://schemas.microsoft.com/office/drawing/2014/main" id="{E74DCB6F-6794-0F6C-D6C9-4DAE4B47C241}"/>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724" name="Line 119">
            <a:extLst>
              <a:ext uri="{FF2B5EF4-FFF2-40B4-BE49-F238E27FC236}">
                <a16:creationId xmlns:a16="http://schemas.microsoft.com/office/drawing/2014/main" id="{52103C7F-F33B-2912-8EA8-98767266E92B}"/>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59" name="Line 123">
            <a:extLst>
              <a:ext uri="{FF2B5EF4-FFF2-40B4-BE49-F238E27FC236}">
                <a16:creationId xmlns:a16="http://schemas.microsoft.com/office/drawing/2014/main" id="{BBD46377-EDDC-60C0-EB10-38FFBF5B83F4}"/>
              </a:ext>
            </a:extLst>
          </p:cNvPr>
          <p:cNvSpPr>
            <a:spLocks noChangeShapeType="1"/>
          </p:cNvSpPr>
          <p:nvPr/>
        </p:nvSpPr>
        <p:spPr bwMode="auto">
          <a:xfrm flipV="1">
            <a:off x="2705100" y="2971800"/>
            <a:ext cx="342900" cy="5730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60" name="Freeform 124">
            <a:extLst>
              <a:ext uri="{FF2B5EF4-FFF2-40B4-BE49-F238E27FC236}">
                <a16:creationId xmlns:a16="http://schemas.microsoft.com/office/drawing/2014/main" id="{65AC9BC9-AE25-FD8E-EEB5-DF3F2A535E69}"/>
              </a:ext>
            </a:extLst>
          </p:cNvPr>
          <p:cNvSpPr>
            <a:spLocks/>
          </p:cNvSpPr>
          <p:nvPr/>
        </p:nvSpPr>
        <p:spPr bwMode="auto">
          <a:xfrm>
            <a:off x="4267200" y="3079750"/>
            <a:ext cx="534988" cy="425450"/>
          </a:xfrm>
          <a:custGeom>
            <a:avLst/>
            <a:gdLst>
              <a:gd name="T0" fmla="*/ 2147483647 w 337"/>
              <a:gd name="T1" fmla="*/ 2147483647 h 728"/>
              <a:gd name="T2" fmla="*/ 2147483647 w 337"/>
              <a:gd name="T3" fmla="*/ 2147483647 h 728"/>
              <a:gd name="T4" fmla="*/ 0 w 337"/>
              <a:gd name="T5" fmla="*/ 0 h 728"/>
              <a:gd name="T6" fmla="*/ 0 60000 65536"/>
              <a:gd name="T7" fmla="*/ 0 60000 65536"/>
              <a:gd name="T8" fmla="*/ 0 60000 65536"/>
              <a:gd name="T9" fmla="*/ 0 w 337"/>
              <a:gd name="T10" fmla="*/ 0 h 728"/>
              <a:gd name="T11" fmla="*/ 337 w 337"/>
              <a:gd name="T12" fmla="*/ 728 h 728"/>
            </a:gdLst>
            <a:ahLst/>
            <a:cxnLst>
              <a:cxn ang="T6">
                <a:pos x="T0" y="T1"/>
              </a:cxn>
              <a:cxn ang="T7">
                <a:pos x="T2" y="T3"/>
              </a:cxn>
              <a:cxn ang="T8">
                <a:pos x="T4" y="T5"/>
              </a:cxn>
            </a:cxnLst>
            <a:rect l="T9" t="T10" r="T11" b="T12"/>
            <a:pathLst>
              <a:path w="337" h="728">
                <a:moveTo>
                  <a:pt x="267" y="728"/>
                </a:moveTo>
                <a:cubicBezTo>
                  <a:pt x="260" y="623"/>
                  <a:pt x="337" y="161"/>
                  <a:pt x="220" y="97"/>
                </a:cubicBezTo>
                <a:cubicBezTo>
                  <a:pt x="103" y="33"/>
                  <a:pt x="46" y="20"/>
                  <a:pt x="0"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61" name="Line 125">
            <a:extLst>
              <a:ext uri="{FF2B5EF4-FFF2-40B4-BE49-F238E27FC236}">
                <a16:creationId xmlns:a16="http://schemas.microsoft.com/office/drawing/2014/main" id="{CA839077-BC7F-5809-FAB7-BB999D8F40DE}"/>
              </a:ext>
            </a:extLst>
          </p:cNvPr>
          <p:cNvSpPr>
            <a:spLocks noChangeShapeType="1"/>
          </p:cNvSpPr>
          <p:nvPr/>
        </p:nvSpPr>
        <p:spPr bwMode="auto">
          <a:xfrm flipV="1">
            <a:off x="4683125" y="2952750"/>
            <a:ext cx="342900" cy="5730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62" name="Freeform 126">
            <a:extLst>
              <a:ext uri="{FF2B5EF4-FFF2-40B4-BE49-F238E27FC236}">
                <a16:creationId xmlns:a16="http://schemas.microsoft.com/office/drawing/2014/main" id="{58A1F675-376E-389E-0D6F-09752928F4C1}"/>
              </a:ext>
            </a:extLst>
          </p:cNvPr>
          <p:cNvSpPr>
            <a:spLocks/>
          </p:cNvSpPr>
          <p:nvPr/>
        </p:nvSpPr>
        <p:spPr bwMode="auto">
          <a:xfrm>
            <a:off x="6246813" y="3079750"/>
            <a:ext cx="534987" cy="425450"/>
          </a:xfrm>
          <a:custGeom>
            <a:avLst/>
            <a:gdLst>
              <a:gd name="T0" fmla="*/ 2147483647 w 337"/>
              <a:gd name="T1" fmla="*/ 2147483647 h 728"/>
              <a:gd name="T2" fmla="*/ 2147483647 w 337"/>
              <a:gd name="T3" fmla="*/ 2147483647 h 728"/>
              <a:gd name="T4" fmla="*/ 0 w 337"/>
              <a:gd name="T5" fmla="*/ 0 h 728"/>
              <a:gd name="T6" fmla="*/ 0 60000 65536"/>
              <a:gd name="T7" fmla="*/ 0 60000 65536"/>
              <a:gd name="T8" fmla="*/ 0 60000 65536"/>
              <a:gd name="T9" fmla="*/ 0 w 337"/>
              <a:gd name="T10" fmla="*/ 0 h 728"/>
              <a:gd name="T11" fmla="*/ 337 w 337"/>
              <a:gd name="T12" fmla="*/ 728 h 728"/>
            </a:gdLst>
            <a:ahLst/>
            <a:cxnLst>
              <a:cxn ang="T6">
                <a:pos x="T0" y="T1"/>
              </a:cxn>
              <a:cxn ang="T7">
                <a:pos x="T2" y="T3"/>
              </a:cxn>
              <a:cxn ang="T8">
                <a:pos x="T4" y="T5"/>
              </a:cxn>
            </a:cxnLst>
            <a:rect l="T9" t="T10" r="T11" b="T12"/>
            <a:pathLst>
              <a:path w="337" h="728">
                <a:moveTo>
                  <a:pt x="267" y="728"/>
                </a:moveTo>
                <a:cubicBezTo>
                  <a:pt x="260" y="623"/>
                  <a:pt x="337" y="161"/>
                  <a:pt x="220" y="97"/>
                </a:cubicBezTo>
                <a:cubicBezTo>
                  <a:pt x="103" y="33"/>
                  <a:pt x="46" y="20"/>
                  <a:pt x="0" y="0"/>
                </a:cubicBezTo>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5729" name="Rectangle 127">
            <a:extLst>
              <a:ext uri="{FF2B5EF4-FFF2-40B4-BE49-F238E27FC236}">
                <a16:creationId xmlns:a16="http://schemas.microsoft.com/office/drawing/2014/main" id="{90D8233D-A6C6-2BF9-885C-0000A174FB70}"/>
              </a:ext>
            </a:extLst>
          </p:cNvPr>
          <p:cNvSpPr>
            <a:spLocks noChangeArrowheads="1"/>
          </p:cNvSpPr>
          <p:nvPr/>
        </p:nvSpPr>
        <p:spPr bwMode="auto">
          <a:xfrm>
            <a:off x="304800" y="2057400"/>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”Binary” factor that measures compatibility of 2 adjacent tags</a:t>
            </a:r>
          </a:p>
        </p:txBody>
      </p:sp>
      <p:sp>
        <p:nvSpPr>
          <p:cNvPr id="475264" name="Rectangle 128">
            <a:extLst>
              <a:ext uri="{FF2B5EF4-FFF2-40B4-BE49-F238E27FC236}">
                <a16:creationId xmlns:a16="http://schemas.microsoft.com/office/drawing/2014/main" id="{71E74418-FD58-6FDE-9FBE-1397C695EBA7}"/>
              </a:ext>
            </a:extLst>
          </p:cNvPr>
          <p:cNvSpPr>
            <a:spLocks noChangeArrowheads="1"/>
          </p:cNvSpPr>
          <p:nvPr/>
        </p:nvSpPr>
        <p:spPr bwMode="auto">
          <a:xfrm>
            <a:off x="6629400" y="2209800"/>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Model reuses</a:t>
            </a:r>
            <a:b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b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same parameters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at this 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5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752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4752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752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75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201" grpId="0" animBg="1" autoUpdateAnimBg="0"/>
      <p:bldP spid="475262" grpId="0" animBg="1" autoUpdateAnimBg="0"/>
      <p:bldP spid="4752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05D89B2-3D50-3B1E-D19C-2FD3E195E32D}"/>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6AF9EB-7265-486A-B459-159A0F949B04}"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87" name="Slide Number Placeholder 4">
            <a:extLst>
              <a:ext uri="{FF2B5EF4-FFF2-40B4-BE49-F238E27FC236}">
                <a16:creationId xmlns:a16="http://schemas.microsoft.com/office/drawing/2014/main" id="{AD6EC802-4068-F31D-9FD8-876616F05455}"/>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0BB050-4366-4105-85D4-75D74EC19729}"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47939" name="Rectangle 2">
            <a:extLst>
              <a:ext uri="{FF2B5EF4-FFF2-40B4-BE49-F238E27FC236}">
                <a16:creationId xmlns:a16="http://schemas.microsoft.com/office/drawing/2014/main" id="{1EB382E2-9A68-9165-DCF2-72B41A40075D}"/>
              </a:ext>
            </a:extLst>
          </p:cNvPr>
          <p:cNvSpPr>
            <a:spLocks noGrp="1" noChangeArrowheads="1"/>
          </p:cNvSpPr>
          <p:nvPr>
            <p:ph type="title" idx="4294967295"/>
          </p:nvPr>
        </p:nvSpPr>
        <p:spPr>
          <a:xfrm>
            <a:off x="457200" y="277813"/>
            <a:ext cx="8534400" cy="1139825"/>
          </a:xfrm>
        </p:spPr>
        <p:txBody>
          <a:bodyPr/>
          <a:lstStyle/>
          <a:p>
            <a:pPr eaLnBrk="1" hangingPunct="1"/>
            <a:r>
              <a:rPr lang="en-US" altLang="en-US"/>
              <a:t>Conditional Random Field (CRF)</a:t>
            </a:r>
          </a:p>
        </p:txBody>
      </p:sp>
      <p:sp>
        <p:nvSpPr>
          <p:cNvPr id="1447940" name="Oval 4">
            <a:extLst>
              <a:ext uri="{FF2B5EF4-FFF2-40B4-BE49-F238E27FC236}">
                <a16:creationId xmlns:a16="http://schemas.microsoft.com/office/drawing/2014/main" id="{34E1734E-E2CC-DCA6-044E-BE3DC37F7EB8}"/>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1" name="Oval 5">
            <a:extLst>
              <a:ext uri="{FF2B5EF4-FFF2-40B4-BE49-F238E27FC236}">
                <a16:creationId xmlns:a16="http://schemas.microsoft.com/office/drawing/2014/main" id="{07A43E29-918D-5171-B134-B8DD34DD92E8}"/>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7942" name="Line 6">
            <a:extLst>
              <a:ext uri="{FF2B5EF4-FFF2-40B4-BE49-F238E27FC236}">
                <a16:creationId xmlns:a16="http://schemas.microsoft.com/office/drawing/2014/main" id="{9F43AD2F-920F-2114-73F5-CCAA30BBEE33}"/>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3" name="Oval 7">
            <a:extLst>
              <a:ext uri="{FF2B5EF4-FFF2-40B4-BE49-F238E27FC236}">
                <a16:creationId xmlns:a16="http://schemas.microsoft.com/office/drawing/2014/main" id="{3E84F047-DE3B-FB92-068A-8C517F2C5E88}"/>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4" name="Oval 8">
            <a:extLst>
              <a:ext uri="{FF2B5EF4-FFF2-40B4-BE49-F238E27FC236}">
                <a16:creationId xmlns:a16="http://schemas.microsoft.com/office/drawing/2014/main" id="{45DD46D0-0FBF-5C7F-9313-6173E6A082EE}"/>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5" name="Line 9">
            <a:extLst>
              <a:ext uri="{FF2B5EF4-FFF2-40B4-BE49-F238E27FC236}">
                <a16:creationId xmlns:a16="http://schemas.microsoft.com/office/drawing/2014/main" id="{7DFDFFF4-192D-6E4E-6482-3A4BC6D7FFCC}"/>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6" name="Line 10">
            <a:extLst>
              <a:ext uri="{FF2B5EF4-FFF2-40B4-BE49-F238E27FC236}">
                <a16:creationId xmlns:a16="http://schemas.microsoft.com/office/drawing/2014/main" id="{92195231-C485-69E1-C12E-8249661664A7}"/>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7" name="Oval 11">
            <a:extLst>
              <a:ext uri="{FF2B5EF4-FFF2-40B4-BE49-F238E27FC236}">
                <a16:creationId xmlns:a16="http://schemas.microsoft.com/office/drawing/2014/main" id="{4E3E617B-D190-6F9A-8499-D5CF91DE52CB}"/>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8" name="Oval 12">
            <a:extLst>
              <a:ext uri="{FF2B5EF4-FFF2-40B4-BE49-F238E27FC236}">
                <a16:creationId xmlns:a16="http://schemas.microsoft.com/office/drawing/2014/main" id="{B7007896-46CA-F578-EF0E-4AFC5EE22CC9}"/>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49" name="Line 13">
            <a:extLst>
              <a:ext uri="{FF2B5EF4-FFF2-40B4-BE49-F238E27FC236}">
                <a16:creationId xmlns:a16="http://schemas.microsoft.com/office/drawing/2014/main" id="{FF91117A-B79F-901D-F13A-933EA9D65038}"/>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50" name="Line 14">
            <a:extLst>
              <a:ext uri="{FF2B5EF4-FFF2-40B4-BE49-F238E27FC236}">
                <a16:creationId xmlns:a16="http://schemas.microsoft.com/office/drawing/2014/main" id="{9B6A8FEC-EBE0-96E7-3B02-381191FB1795}"/>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51" name="Line 15">
            <a:extLst>
              <a:ext uri="{FF2B5EF4-FFF2-40B4-BE49-F238E27FC236}">
                <a16:creationId xmlns:a16="http://schemas.microsoft.com/office/drawing/2014/main" id="{3A6C92B0-8741-1BFF-D939-44F3CFB9BFC8}"/>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52" name="Text Box 16">
            <a:extLst>
              <a:ext uri="{FF2B5EF4-FFF2-40B4-BE49-F238E27FC236}">
                <a16:creationId xmlns:a16="http://schemas.microsoft.com/office/drawing/2014/main" id="{D688D315-5BE8-11FE-655A-1046690E42C6}"/>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47953" name="Line 17">
            <a:extLst>
              <a:ext uri="{FF2B5EF4-FFF2-40B4-BE49-F238E27FC236}">
                <a16:creationId xmlns:a16="http://schemas.microsoft.com/office/drawing/2014/main" id="{541AF4E5-9326-3544-8068-FC2AD218DAE4}"/>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7954" name="Text Box 18">
            <a:extLst>
              <a:ext uri="{FF2B5EF4-FFF2-40B4-BE49-F238E27FC236}">
                <a16:creationId xmlns:a16="http://schemas.microsoft.com/office/drawing/2014/main" id="{E6958F4C-4CF9-AF7F-4EFF-5CC95431A77D}"/>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47955" name="Text Box 19">
            <a:extLst>
              <a:ext uri="{FF2B5EF4-FFF2-40B4-BE49-F238E27FC236}">
                <a16:creationId xmlns:a16="http://schemas.microsoft.com/office/drawing/2014/main" id="{1C47216D-0E2E-D6C4-3383-09D4E2507ED6}"/>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47956" name="Text Box 20">
            <a:extLst>
              <a:ext uri="{FF2B5EF4-FFF2-40B4-BE49-F238E27FC236}">
                <a16:creationId xmlns:a16="http://schemas.microsoft.com/office/drawing/2014/main" id="{D6BB0409-880A-CB8E-F26B-BB2C8A2AD5C8}"/>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47957" name="Text Box 21">
            <a:extLst>
              <a:ext uri="{FF2B5EF4-FFF2-40B4-BE49-F238E27FC236}">
                <a16:creationId xmlns:a16="http://schemas.microsoft.com/office/drawing/2014/main" id="{8B00AD16-5983-A585-F0DF-D07DFD3A9AE3}"/>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75158" name="Rectangle 22">
            <a:extLst>
              <a:ext uri="{FF2B5EF4-FFF2-40B4-BE49-F238E27FC236}">
                <a16:creationId xmlns:a16="http://schemas.microsoft.com/office/drawing/2014/main" id="{947CA69C-FEFC-AE79-A6D3-E7F5429909BA}"/>
              </a:ext>
            </a:extLst>
          </p:cNvPr>
          <p:cNvSpPr>
            <a:spLocks noChangeArrowheads="1"/>
          </p:cNvSpPr>
          <p:nvPr/>
        </p:nvSpPr>
        <p:spPr bwMode="auto">
          <a:xfrm>
            <a:off x="35814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47959" name="Group 23">
            <a:extLst>
              <a:ext uri="{FF2B5EF4-FFF2-40B4-BE49-F238E27FC236}">
                <a16:creationId xmlns:a16="http://schemas.microsoft.com/office/drawing/2014/main" id="{ECC673A1-FAC5-883A-ADCD-3FA0553F1790}"/>
              </a:ext>
            </a:extLst>
          </p:cNvPr>
          <p:cNvGraphicFramePr>
            <a:graphicFrameLocks noGrp="1"/>
          </p:cNvGraphicFramePr>
          <p:nvPr/>
        </p:nvGraphicFramePr>
        <p:xfrm>
          <a:off x="3124200" y="2266950"/>
          <a:ext cx="1066800" cy="975360"/>
        </p:xfrm>
        <a:graphic>
          <a:graphicData uri="http://schemas.openxmlformats.org/drawingml/2006/table">
            <a:tbl>
              <a:tblPr/>
              <a:tblGrid>
                <a:gridCol w="266700">
                  <a:extLst>
                    <a:ext uri="{9D8B030D-6E8A-4147-A177-3AD203B41FA5}">
                      <a16:colId xmlns:a16="http://schemas.microsoft.com/office/drawing/2014/main" val="3962144020"/>
                    </a:ext>
                  </a:extLst>
                </a:gridCol>
                <a:gridCol w="266700">
                  <a:extLst>
                    <a:ext uri="{9D8B030D-6E8A-4147-A177-3AD203B41FA5}">
                      <a16:colId xmlns:a16="http://schemas.microsoft.com/office/drawing/2014/main" val="4078258485"/>
                    </a:ext>
                  </a:extLst>
                </a:gridCol>
                <a:gridCol w="266700">
                  <a:extLst>
                    <a:ext uri="{9D8B030D-6E8A-4147-A177-3AD203B41FA5}">
                      <a16:colId xmlns:a16="http://schemas.microsoft.com/office/drawing/2014/main" val="932531115"/>
                    </a:ext>
                  </a:extLst>
                </a:gridCol>
                <a:gridCol w="266700">
                  <a:extLst>
                    <a:ext uri="{9D8B030D-6E8A-4147-A177-3AD203B41FA5}">
                      <a16:colId xmlns:a16="http://schemas.microsoft.com/office/drawing/2014/main" val="586147930"/>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848446046"/>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392581446"/>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255325580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893853366"/>
                  </a:ext>
                </a:extLst>
              </a:tr>
            </a:tbl>
          </a:graphicData>
        </a:graphic>
      </p:graphicFrame>
      <p:sp>
        <p:nvSpPr>
          <p:cNvPr id="1447984" name="Line 63">
            <a:extLst>
              <a:ext uri="{FF2B5EF4-FFF2-40B4-BE49-F238E27FC236}">
                <a16:creationId xmlns:a16="http://schemas.microsoft.com/office/drawing/2014/main" id="{2E793ABD-BF1A-13B6-6C01-55EE53E6FEA9}"/>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01" name="Rectangle 65">
            <a:extLst>
              <a:ext uri="{FF2B5EF4-FFF2-40B4-BE49-F238E27FC236}">
                <a16:creationId xmlns:a16="http://schemas.microsoft.com/office/drawing/2014/main" id="{6FE2BA5B-4944-6A8C-ABDE-D7AE47137784}"/>
              </a:ext>
            </a:extLst>
          </p:cNvPr>
          <p:cNvSpPr>
            <a:spLocks noChangeArrowheads="1"/>
          </p:cNvSpPr>
          <p:nvPr/>
        </p:nvSpPr>
        <p:spPr bwMode="auto">
          <a:xfrm>
            <a:off x="55626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47986" name="Group 50">
            <a:extLst>
              <a:ext uri="{FF2B5EF4-FFF2-40B4-BE49-F238E27FC236}">
                <a16:creationId xmlns:a16="http://schemas.microsoft.com/office/drawing/2014/main" id="{6281EA64-AE48-4D22-45E7-6751684AA238}"/>
              </a:ext>
            </a:extLst>
          </p:cNvPr>
          <p:cNvGraphicFramePr>
            <a:graphicFrameLocks noGrp="1"/>
          </p:cNvGraphicFramePr>
          <p:nvPr/>
        </p:nvGraphicFramePr>
        <p:xfrm>
          <a:off x="5105400" y="2266950"/>
          <a:ext cx="1066800" cy="975360"/>
        </p:xfrm>
        <a:graphic>
          <a:graphicData uri="http://schemas.openxmlformats.org/drawingml/2006/table">
            <a:tbl>
              <a:tblPr/>
              <a:tblGrid>
                <a:gridCol w="266700">
                  <a:extLst>
                    <a:ext uri="{9D8B030D-6E8A-4147-A177-3AD203B41FA5}">
                      <a16:colId xmlns:a16="http://schemas.microsoft.com/office/drawing/2014/main" val="518900571"/>
                    </a:ext>
                  </a:extLst>
                </a:gridCol>
                <a:gridCol w="266700">
                  <a:extLst>
                    <a:ext uri="{9D8B030D-6E8A-4147-A177-3AD203B41FA5}">
                      <a16:colId xmlns:a16="http://schemas.microsoft.com/office/drawing/2014/main" val="3912129196"/>
                    </a:ext>
                  </a:extLst>
                </a:gridCol>
                <a:gridCol w="266700">
                  <a:extLst>
                    <a:ext uri="{9D8B030D-6E8A-4147-A177-3AD203B41FA5}">
                      <a16:colId xmlns:a16="http://schemas.microsoft.com/office/drawing/2014/main" val="89755290"/>
                    </a:ext>
                  </a:extLst>
                </a:gridCol>
                <a:gridCol w="266700">
                  <a:extLst>
                    <a:ext uri="{9D8B030D-6E8A-4147-A177-3AD203B41FA5}">
                      <a16:colId xmlns:a16="http://schemas.microsoft.com/office/drawing/2014/main" val="2259848754"/>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895297368"/>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70195672"/>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769449531"/>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1206246282"/>
                  </a:ext>
                </a:extLst>
              </a:tr>
            </a:tbl>
          </a:graphicData>
        </a:graphic>
      </p:graphicFrame>
      <p:sp>
        <p:nvSpPr>
          <p:cNvPr id="1448011" name="Line 105">
            <a:extLst>
              <a:ext uri="{FF2B5EF4-FFF2-40B4-BE49-F238E27FC236}">
                <a16:creationId xmlns:a16="http://schemas.microsoft.com/office/drawing/2014/main" id="{7D03B012-1B65-8C4E-15F6-BF95E1E1BCFB}"/>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12" name="Line 119">
            <a:extLst>
              <a:ext uri="{FF2B5EF4-FFF2-40B4-BE49-F238E27FC236}">
                <a16:creationId xmlns:a16="http://schemas.microsoft.com/office/drawing/2014/main" id="{BE71DCE3-1639-3915-ECE3-4D917CBC5EFE}"/>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19" name="Rectangle 120">
            <a:extLst>
              <a:ext uri="{FF2B5EF4-FFF2-40B4-BE49-F238E27FC236}">
                <a16:creationId xmlns:a16="http://schemas.microsoft.com/office/drawing/2014/main" id="{AAFAF66F-06A3-2377-FB4A-C55BC495FFA4}"/>
              </a:ext>
            </a:extLst>
          </p:cNvPr>
          <p:cNvSpPr>
            <a:spLocks noChangeArrowheads="1"/>
          </p:cNvSpPr>
          <p:nvPr/>
        </p:nvSpPr>
        <p:spPr bwMode="auto">
          <a:xfrm>
            <a:off x="65532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9415" name="Rectangle 183">
            <a:extLst>
              <a:ext uri="{FF2B5EF4-FFF2-40B4-BE49-F238E27FC236}">
                <a16:creationId xmlns:a16="http://schemas.microsoft.com/office/drawing/2014/main" id="{31716446-77B6-07F3-7926-230A91E0FCBF}"/>
              </a:ext>
            </a:extLst>
          </p:cNvPr>
          <p:cNvSpPr>
            <a:spLocks noChangeArrowheads="1"/>
          </p:cNvSpPr>
          <p:nvPr/>
        </p:nvSpPr>
        <p:spPr bwMode="auto">
          <a:xfrm>
            <a:off x="7270750" y="5410200"/>
            <a:ext cx="1641475" cy="396875"/>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can’t be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adj</a:t>
            </a:r>
          </a:p>
        </p:txBody>
      </p:sp>
      <p:graphicFrame>
        <p:nvGraphicFramePr>
          <p:cNvPr id="1448021" name="Group 85">
            <a:extLst>
              <a:ext uri="{FF2B5EF4-FFF2-40B4-BE49-F238E27FC236}">
                <a16:creationId xmlns:a16="http://schemas.microsoft.com/office/drawing/2014/main" id="{59A520AA-F60B-FA26-634F-34FAE9ADD748}"/>
              </a:ext>
            </a:extLst>
          </p:cNvPr>
          <p:cNvGraphicFramePr>
            <a:graphicFrameLocks noGrp="1"/>
          </p:cNvGraphicFramePr>
          <p:nvPr/>
        </p:nvGraphicFramePr>
        <p:xfrm>
          <a:off x="6934200" y="4067175"/>
          <a:ext cx="762000" cy="731520"/>
        </p:xfrm>
        <a:graphic>
          <a:graphicData uri="http://schemas.openxmlformats.org/drawingml/2006/table">
            <a:tbl>
              <a:tblPr/>
              <a:tblGrid>
                <a:gridCol w="266700">
                  <a:extLst>
                    <a:ext uri="{9D8B030D-6E8A-4147-A177-3AD203B41FA5}">
                      <a16:colId xmlns:a16="http://schemas.microsoft.com/office/drawing/2014/main" val="2007946203"/>
                    </a:ext>
                  </a:extLst>
                </a:gridCol>
                <a:gridCol w="495300">
                  <a:extLst>
                    <a:ext uri="{9D8B030D-6E8A-4147-A177-3AD203B41FA5}">
                      <a16:colId xmlns:a16="http://schemas.microsoft.com/office/drawing/2014/main" val="2704280774"/>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732378382"/>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428573391"/>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814252783"/>
                  </a:ext>
                </a:extLst>
              </a:tr>
            </a:tbl>
          </a:graphicData>
        </a:graphic>
      </p:graphicFrame>
      <p:graphicFrame>
        <p:nvGraphicFramePr>
          <p:cNvPr id="1448033" name="Group 97">
            <a:extLst>
              <a:ext uri="{FF2B5EF4-FFF2-40B4-BE49-F238E27FC236}">
                <a16:creationId xmlns:a16="http://schemas.microsoft.com/office/drawing/2014/main" id="{F71B389C-5986-8ACD-0BC8-A4CAC5CF2178}"/>
              </a:ext>
            </a:extLst>
          </p:cNvPr>
          <p:cNvGraphicFramePr>
            <a:graphicFrameLocks noGrp="1"/>
          </p:cNvGraphicFramePr>
          <p:nvPr/>
        </p:nvGraphicFramePr>
        <p:xfrm>
          <a:off x="2971800" y="4067175"/>
          <a:ext cx="762000" cy="731520"/>
        </p:xfrm>
        <a:graphic>
          <a:graphicData uri="http://schemas.openxmlformats.org/drawingml/2006/table">
            <a:tbl>
              <a:tblPr/>
              <a:tblGrid>
                <a:gridCol w="266700">
                  <a:extLst>
                    <a:ext uri="{9D8B030D-6E8A-4147-A177-3AD203B41FA5}">
                      <a16:colId xmlns:a16="http://schemas.microsoft.com/office/drawing/2014/main" val="2867734535"/>
                    </a:ext>
                  </a:extLst>
                </a:gridCol>
                <a:gridCol w="495300">
                  <a:extLst>
                    <a:ext uri="{9D8B030D-6E8A-4147-A177-3AD203B41FA5}">
                      <a16:colId xmlns:a16="http://schemas.microsoft.com/office/drawing/2014/main" val="2020046173"/>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737415857"/>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575148918"/>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392292483"/>
                  </a:ext>
                </a:extLst>
              </a:tr>
            </a:tbl>
          </a:graphicData>
        </a:graphic>
      </p:graphicFrame>
      <p:sp>
        <p:nvSpPr>
          <p:cNvPr id="1448045" name="Rectangle 53">
            <a:extLst>
              <a:ext uri="{FF2B5EF4-FFF2-40B4-BE49-F238E27FC236}">
                <a16:creationId xmlns:a16="http://schemas.microsoft.com/office/drawing/2014/main" id="{B6C4AF48-8426-9894-AFBE-7AB000EC092F}"/>
              </a:ext>
            </a:extLst>
          </p:cNvPr>
          <p:cNvSpPr>
            <a:spLocks noChangeArrowheads="1"/>
          </p:cNvSpPr>
          <p:nvPr/>
        </p:nvSpPr>
        <p:spPr bwMode="auto">
          <a:xfrm>
            <a:off x="25908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46" name="Rectangle 68">
            <a:extLst>
              <a:ext uri="{FF2B5EF4-FFF2-40B4-BE49-F238E27FC236}">
                <a16:creationId xmlns:a16="http://schemas.microsoft.com/office/drawing/2014/main" id="{9E88113B-4209-BC67-5F35-0D2DE2C575B9}"/>
              </a:ext>
            </a:extLst>
          </p:cNvPr>
          <p:cNvSpPr>
            <a:spLocks noChangeArrowheads="1"/>
          </p:cNvSpPr>
          <p:nvPr/>
        </p:nvSpPr>
        <p:spPr bwMode="auto">
          <a:xfrm>
            <a:off x="45720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48047" name="Group 111">
            <a:extLst>
              <a:ext uri="{FF2B5EF4-FFF2-40B4-BE49-F238E27FC236}">
                <a16:creationId xmlns:a16="http://schemas.microsoft.com/office/drawing/2014/main" id="{0FBD2D30-801A-3F96-C1B9-6D91BC9A6411}"/>
              </a:ext>
            </a:extLst>
          </p:cNvPr>
          <p:cNvGraphicFramePr>
            <a:graphicFrameLocks noGrp="1"/>
          </p:cNvGraphicFramePr>
          <p:nvPr/>
        </p:nvGraphicFramePr>
        <p:xfrm>
          <a:off x="4953000" y="4067175"/>
          <a:ext cx="762000" cy="731520"/>
        </p:xfrm>
        <a:graphic>
          <a:graphicData uri="http://schemas.openxmlformats.org/drawingml/2006/table">
            <a:tbl>
              <a:tblPr/>
              <a:tblGrid>
                <a:gridCol w="266700">
                  <a:extLst>
                    <a:ext uri="{9D8B030D-6E8A-4147-A177-3AD203B41FA5}">
                      <a16:colId xmlns:a16="http://schemas.microsoft.com/office/drawing/2014/main" val="3217745767"/>
                    </a:ext>
                  </a:extLst>
                </a:gridCol>
                <a:gridCol w="495300">
                  <a:extLst>
                    <a:ext uri="{9D8B030D-6E8A-4147-A177-3AD203B41FA5}">
                      <a16:colId xmlns:a16="http://schemas.microsoft.com/office/drawing/2014/main" val="1484030744"/>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76562870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360025692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0.1</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823545227"/>
                  </a:ext>
                </a:extLst>
              </a:tr>
            </a:tbl>
          </a:graphicData>
        </a:graphic>
      </p:graphicFrame>
      <p:grpSp>
        <p:nvGrpSpPr>
          <p:cNvPr id="1448074" name="Group 138">
            <a:extLst>
              <a:ext uri="{FF2B5EF4-FFF2-40B4-BE49-F238E27FC236}">
                <a16:creationId xmlns:a16="http://schemas.microsoft.com/office/drawing/2014/main" id="{EA0BD068-E6B0-B2EC-C6C8-40CCE1169AA7}"/>
              </a:ext>
            </a:extLst>
          </p:cNvPr>
          <p:cNvGrpSpPr>
            <a:grpSpLocks/>
          </p:cNvGrpSpPr>
          <p:nvPr/>
        </p:nvGrpSpPr>
        <p:grpSpPr bwMode="auto">
          <a:xfrm>
            <a:off x="6934200" y="3733800"/>
            <a:ext cx="990600" cy="1066800"/>
            <a:chOff x="4368" y="2352"/>
            <a:chExt cx="624" cy="672"/>
          </a:xfrm>
        </p:grpSpPr>
        <p:sp>
          <p:nvSpPr>
            <p:cNvPr id="1448059" name="Line 123">
              <a:extLst>
                <a:ext uri="{FF2B5EF4-FFF2-40B4-BE49-F238E27FC236}">
                  <a16:creationId xmlns:a16="http://schemas.microsoft.com/office/drawing/2014/main" id="{E502F500-23FB-DF89-87EB-BCDD8EB5CC74}"/>
                </a:ext>
              </a:extLst>
            </p:cNvPr>
            <p:cNvSpPr>
              <a:spLocks noChangeShapeType="1"/>
            </p:cNvSpPr>
            <p:nvPr/>
          </p:nvSpPr>
          <p:spPr bwMode="auto">
            <a:xfrm flipV="1">
              <a:off x="4368"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60" name="Line 124">
              <a:extLst>
                <a:ext uri="{FF2B5EF4-FFF2-40B4-BE49-F238E27FC236}">
                  <a16:creationId xmlns:a16="http://schemas.microsoft.com/office/drawing/2014/main" id="{CF07C8D0-31B0-0E18-42D8-2C44A6F8BB88}"/>
                </a:ext>
              </a:extLst>
            </p:cNvPr>
            <p:cNvSpPr>
              <a:spLocks noChangeShapeType="1"/>
            </p:cNvSpPr>
            <p:nvPr/>
          </p:nvSpPr>
          <p:spPr bwMode="auto">
            <a:xfrm flipV="1">
              <a:off x="4848"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61" name="Line 125">
              <a:extLst>
                <a:ext uri="{FF2B5EF4-FFF2-40B4-BE49-F238E27FC236}">
                  <a16:creationId xmlns:a16="http://schemas.microsoft.com/office/drawing/2014/main" id="{E0A88565-3D89-80E8-3402-DF6500253CF4}"/>
                </a:ext>
              </a:extLst>
            </p:cNvPr>
            <p:cNvSpPr>
              <a:spLocks noChangeShapeType="1"/>
            </p:cNvSpPr>
            <p:nvPr/>
          </p:nvSpPr>
          <p:spPr bwMode="auto">
            <a:xfrm flipV="1">
              <a:off x="4848"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48075" name="Group 139">
            <a:extLst>
              <a:ext uri="{FF2B5EF4-FFF2-40B4-BE49-F238E27FC236}">
                <a16:creationId xmlns:a16="http://schemas.microsoft.com/office/drawing/2014/main" id="{0CF7F754-A4A4-CA94-5B67-B12D38407D15}"/>
              </a:ext>
            </a:extLst>
          </p:cNvPr>
          <p:cNvGrpSpPr>
            <a:grpSpLocks/>
          </p:cNvGrpSpPr>
          <p:nvPr/>
        </p:nvGrpSpPr>
        <p:grpSpPr bwMode="auto">
          <a:xfrm>
            <a:off x="4953000" y="3733800"/>
            <a:ext cx="990600" cy="1066800"/>
            <a:chOff x="3120" y="2352"/>
            <a:chExt cx="624" cy="672"/>
          </a:xfrm>
        </p:grpSpPr>
        <p:sp>
          <p:nvSpPr>
            <p:cNvPr id="1448068" name="Line 132">
              <a:extLst>
                <a:ext uri="{FF2B5EF4-FFF2-40B4-BE49-F238E27FC236}">
                  <a16:creationId xmlns:a16="http://schemas.microsoft.com/office/drawing/2014/main" id="{EDA7BA24-D8DC-3DF3-34D6-9676898D807B}"/>
                </a:ext>
              </a:extLst>
            </p:cNvPr>
            <p:cNvSpPr>
              <a:spLocks noChangeShapeType="1"/>
            </p:cNvSpPr>
            <p:nvPr/>
          </p:nvSpPr>
          <p:spPr bwMode="auto">
            <a:xfrm flipV="1">
              <a:off x="3120"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69" name="Line 133">
              <a:extLst>
                <a:ext uri="{FF2B5EF4-FFF2-40B4-BE49-F238E27FC236}">
                  <a16:creationId xmlns:a16="http://schemas.microsoft.com/office/drawing/2014/main" id="{32926AE4-707B-9E11-CD84-A48DC2F47498}"/>
                </a:ext>
              </a:extLst>
            </p:cNvPr>
            <p:cNvSpPr>
              <a:spLocks noChangeShapeType="1"/>
            </p:cNvSpPr>
            <p:nvPr/>
          </p:nvSpPr>
          <p:spPr bwMode="auto">
            <a:xfrm flipV="1">
              <a:off x="3600"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70" name="Line 134">
              <a:extLst>
                <a:ext uri="{FF2B5EF4-FFF2-40B4-BE49-F238E27FC236}">
                  <a16:creationId xmlns:a16="http://schemas.microsoft.com/office/drawing/2014/main" id="{6841FE8A-3D07-9313-D88F-ADC1E9735109}"/>
                </a:ext>
              </a:extLst>
            </p:cNvPr>
            <p:cNvSpPr>
              <a:spLocks noChangeShapeType="1"/>
            </p:cNvSpPr>
            <p:nvPr/>
          </p:nvSpPr>
          <p:spPr bwMode="auto">
            <a:xfrm flipV="1">
              <a:off x="3600"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48076" name="Group 140">
            <a:extLst>
              <a:ext uri="{FF2B5EF4-FFF2-40B4-BE49-F238E27FC236}">
                <a16:creationId xmlns:a16="http://schemas.microsoft.com/office/drawing/2014/main" id="{85B7F372-4608-9D4A-6AC2-D34829466481}"/>
              </a:ext>
            </a:extLst>
          </p:cNvPr>
          <p:cNvGrpSpPr>
            <a:grpSpLocks/>
          </p:cNvGrpSpPr>
          <p:nvPr/>
        </p:nvGrpSpPr>
        <p:grpSpPr bwMode="auto">
          <a:xfrm>
            <a:off x="2971800" y="3733800"/>
            <a:ext cx="990600" cy="1066800"/>
            <a:chOff x="1872" y="2352"/>
            <a:chExt cx="624" cy="672"/>
          </a:xfrm>
        </p:grpSpPr>
        <p:sp>
          <p:nvSpPr>
            <p:cNvPr id="1448071" name="Line 135">
              <a:extLst>
                <a:ext uri="{FF2B5EF4-FFF2-40B4-BE49-F238E27FC236}">
                  <a16:creationId xmlns:a16="http://schemas.microsoft.com/office/drawing/2014/main" id="{518853F3-F203-3BFE-8967-926D50F02D39}"/>
                </a:ext>
              </a:extLst>
            </p:cNvPr>
            <p:cNvSpPr>
              <a:spLocks noChangeShapeType="1"/>
            </p:cNvSpPr>
            <p:nvPr/>
          </p:nvSpPr>
          <p:spPr bwMode="auto">
            <a:xfrm flipV="1">
              <a:off x="1872"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72" name="Line 136">
              <a:extLst>
                <a:ext uri="{FF2B5EF4-FFF2-40B4-BE49-F238E27FC236}">
                  <a16:creationId xmlns:a16="http://schemas.microsoft.com/office/drawing/2014/main" id="{81DAE9DC-9776-E8B7-58B7-CF3E49886289}"/>
                </a:ext>
              </a:extLst>
            </p:cNvPr>
            <p:cNvSpPr>
              <a:spLocks noChangeShapeType="1"/>
            </p:cNvSpPr>
            <p:nvPr/>
          </p:nvSpPr>
          <p:spPr bwMode="auto">
            <a:xfrm flipV="1">
              <a:off x="2352"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48073" name="Line 137">
              <a:extLst>
                <a:ext uri="{FF2B5EF4-FFF2-40B4-BE49-F238E27FC236}">
                  <a16:creationId xmlns:a16="http://schemas.microsoft.com/office/drawing/2014/main" id="{A8E7993A-65DE-2A38-665D-56B2FD355F38}"/>
                </a:ext>
              </a:extLst>
            </p:cNvPr>
            <p:cNvSpPr>
              <a:spLocks noChangeShapeType="1"/>
            </p:cNvSpPr>
            <p:nvPr/>
          </p:nvSpPr>
          <p:spPr bwMode="auto">
            <a:xfrm flipV="1">
              <a:off x="2352"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480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80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48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794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480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80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480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804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4480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807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4480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48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019" grpId="0" animBg="1"/>
      <p:bldP spid="479415" grpId="0" animBg="1" autoUpdateAnimBg="0"/>
      <p:bldP spid="1448045" grpId="0" animBg="1"/>
      <p:bldP spid="1448045" grpId="1" animBg="1"/>
      <p:bldP spid="1448046" grpId="0" animBg="1"/>
      <p:bldP spid="144804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C36D4AA-2A78-D336-39DF-CC105344E45F}"/>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D04912-90D4-479C-B670-F89A507FEB53}"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87" name="Slide Number Placeholder 4">
            <a:extLst>
              <a:ext uri="{FF2B5EF4-FFF2-40B4-BE49-F238E27FC236}">
                <a16:creationId xmlns:a16="http://schemas.microsoft.com/office/drawing/2014/main" id="{74DD5201-2D67-0DD4-B0BD-215F8C42FD0A}"/>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9C6B39-9AD1-4715-91FD-99C636F8FB3C}"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54083" name="Rectangle 2">
            <a:extLst>
              <a:ext uri="{FF2B5EF4-FFF2-40B4-BE49-F238E27FC236}">
                <a16:creationId xmlns:a16="http://schemas.microsoft.com/office/drawing/2014/main" id="{F9A7ECA7-2409-E0DA-513D-07B3B4411AAB}"/>
              </a:ext>
            </a:extLst>
          </p:cNvPr>
          <p:cNvSpPr>
            <a:spLocks noGrp="1" noChangeArrowheads="1"/>
          </p:cNvSpPr>
          <p:nvPr>
            <p:ph type="title" idx="4294967295"/>
          </p:nvPr>
        </p:nvSpPr>
        <p:spPr>
          <a:xfrm>
            <a:off x="457200" y="277813"/>
            <a:ext cx="8534400" cy="1139825"/>
          </a:xfrm>
        </p:spPr>
        <p:txBody>
          <a:bodyPr/>
          <a:lstStyle/>
          <a:p>
            <a:pPr eaLnBrk="1" hangingPunct="1"/>
            <a:r>
              <a:rPr lang="en-US" altLang="en-US"/>
              <a:t>Conditional Random Field (CRF)</a:t>
            </a:r>
          </a:p>
        </p:txBody>
      </p:sp>
      <p:sp>
        <p:nvSpPr>
          <p:cNvPr id="1454084" name="Oval 4">
            <a:extLst>
              <a:ext uri="{FF2B5EF4-FFF2-40B4-BE49-F238E27FC236}">
                <a16:creationId xmlns:a16="http://schemas.microsoft.com/office/drawing/2014/main" id="{CC840A00-B025-F128-85DA-98AFF27A6C5C}"/>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85" name="Oval 5">
            <a:extLst>
              <a:ext uri="{FF2B5EF4-FFF2-40B4-BE49-F238E27FC236}">
                <a16:creationId xmlns:a16="http://schemas.microsoft.com/office/drawing/2014/main" id="{1E337815-6E22-B4BF-575C-87EF7425B67E}"/>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4086" name="Line 6">
            <a:extLst>
              <a:ext uri="{FF2B5EF4-FFF2-40B4-BE49-F238E27FC236}">
                <a16:creationId xmlns:a16="http://schemas.microsoft.com/office/drawing/2014/main" id="{35A84831-8569-0683-F1A4-6F5FEBE10402}"/>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87" name="Oval 7">
            <a:extLst>
              <a:ext uri="{FF2B5EF4-FFF2-40B4-BE49-F238E27FC236}">
                <a16:creationId xmlns:a16="http://schemas.microsoft.com/office/drawing/2014/main" id="{8A56572D-FCE4-078D-39D7-AFD585067E14}"/>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88" name="Oval 8">
            <a:extLst>
              <a:ext uri="{FF2B5EF4-FFF2-40B4-BE49-F238E27FC236}">
                <a16:creationId xmlns:a16="http://schemas.microsoft.com/office/drawing/2014/main" id="{3C78CA52-60FF-04C1-0285-F306DD84470E}"/>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89" name="Line 9">
            <a:extLst>
              <a:ext uri="{FF2B5EF4-FFF2-40B4-BE49-F238E27FC236}">
                <a16:creationId xmlns:a16="http://schemas.microsoft.com/office/drawing/2014/main" id="{E1D2E947-0EB3-F38C-64D9-EBAC8C6AA461}"/>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0" name="Line 10">
            <a:extLst>
              <a:ext uri="{FF2B5EF4-FFF2-40B4-BE49-F238E27FC236}">
                <a16:creationId xmlns:a16="http://schemas.microsoft.com/office/drawing/2014/main" id="{2F2D8A7C-4D4F-410A-B0C7-3292C3E969DE}"/>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1" name="Oval 11">
            <a:extLst>
              <a:ext uri="{FF2B5EF4-FFF2-40B4-BE49-F238E27FC236}">
                <a16:creationId xmlns:a16="http://schemas.microsoft.com/office/drawing/2014/main" id="{F5653ACA-D764-902B-4964-4A84C135A723}"/>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2" name="Oval 12">
            <a:extLst>
              <a:ext uri="{FF2B5EF4-FFF2-40B4-BE49-F238E27FC236}">
                <a16:creationId xmlns:a16="http://schemas.microsoft.com/office/drawing/2014/main" id="{8A497378-01CB-92C8-8E74-F101EFE28231}"/>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3" name="Line 13">
            <a:extLst>
              <a:ext uri="{FF2B5EF4-FFF2-40B4-BE49-F238E27FC236}">
                <a16:creationId xmlns:a16="http://schemas.microsoft.com/office/drawing/2014/main" id="{71231C23-2F41-A8FC-9713-68581C073EE3}"/>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4" name="Line 14">
            <a:extLst>
              <a:ext uri="{FF2B5EF4-FFF2-40B4-BE49-F238E27FC236}">
                <a16:creationId xmlns:a16="http://schemas.microsoft.com/office/drawing/2014/main" id="{1A05ACBE-125E-ACD1-F3C8-773CBC5F66E7}"/>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5" name="Line 15">
            <a:extLst>
              <a:ext uri="{FF2B5EF4-FFF2-40B4-BE49-F238E27FC236}">
                <a16:creationId xmlns:a16="http://schemas.microsoft.com/office/drawing/2014/main" id="{0E441A08-6BD1-B6B7-AF50-CCB8F9235B4B}"/>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6" name="Text Box 16">
            <a:extLst>
              <a:ext uri="{FF2B5EF4-FFF2-40B4-BE49-F238E27FC236}">
                <a16:creationId xmlns:a16="http://schemas.microsoft.com/office/drawing/2014/main" id="{784D1C75-B6CC-76E1-4D7E-208557A22986}"/>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54097" name="Line 17">
            <a:extLst>
              <a:ext uri="{FF2B5EF4-FFF2-40B4-BE49-F238E27FC236}">
                <a16:creationId xmlns:a16="http://schemas.microsoft.com/office/drawing/2014/main" id="{791F15D1-D6F3-6A4F-9E6F-E16325685697}"/>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098" name="Text Box 18">
            <a:extLst>
              <a:ext uri="{FF2B5EF4-FFF2-40B4-BE49-F238E27FC236}">
                <a16:creationId xmlns:a16="http://schemas.microsoft.com/office/drawing/2014/main" id="{17B7508E-312A-D6AD-FDDF-F8A469419B84}"/>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54099" name="Text Box 19">
            <a:extLst>
              <a:ext uri="{FF2B5EF4-FFF2-40B4-BE49-F238E27FC236}">
                <a16:creationId xmlns:a16="http://schemas.microsoft.com/office/drawing/2014/main" id="{6C44DFEC-7712-B0FF-F2A9-751095FD80AF}"/>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54100" name="Text Box 20">
            <a:extLst>
              <a:ext uri="{FF2B5EF4-FFF2-40B4-BE49-F238E27FC236}">
                <a16:creationId xmlns:a16="http://schemas.microsoft.com/office/drawing/2014/main" id="{B30B039E-4F93-8D21-E9C5-53C668AD107E}"/>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54101" name="Text Box 21">
            <a:extLst>
              <a:ext uri="{FF2B5EF4-FFF2-40B4-BE49-F238E27FC236}">
                <a16:creationId xmlns:a16="http://schemas.microsoft.com/office/drawing/2014/main" id="{B7930196-1ED2-752A-D00D-F1CAEF09FD41}"/>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75158" name="Rectangle 22">
            <a:extLst>
              <a:ext uri="{FF2B5EF4-FFF2-40B4-BE49-F238E27FC236}">
                <a16:creationId xmlns:a16="http://schemas.microsoft.com/office/drawing/2014/main" id="{AC7B4BCD-A1CC-AF73-91B2-7C06F31B4018}"/>
              </a:ext>
            </a:extLst>
          </p:cNvPr>
          <p:cNvSpPr>
            <a:spLocks noChangeArrowheads="1"/>
          </p:cNvSpPr>
          <p:nvPr/>
        </p:nvSpPr>
        <p:spPr bwMode="auto">
          <a:xfrm>
            <a:off x="35814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54103" name="Group 23">
            <a:extLst>
              <a:ext uri="{FF2B5EF4-FFF2-40B4-BE49-F238E27FC236}">
                <a16:creationId xmlns:a16="http://schemas.microsoft.com/office/drawing/2014/main" id="{9B012F19-2788-3C49-0864-419148CCFF99}"/>
              </a:ext>
            </a:extLst>
          </p:cNvPr>
          <p:cNvGraphicFramePr>
            <a:graphicFrameLocks noGrp="1"/>
          </p:cNvGraphicFramePr>
          <p:nvPr/>
        </p:nvGraphicFramePr>
        <p:xfrm>
          <a:off x="3124200" y="2266950"/>
          <a:ext cx="1066800" cy="975360"/>
        </p:xfrm>
        <a:graphic>
          <a:graphicData uri="http://schemas.openxmlformats.org/drawingml/2006/table">
            <a:tbl>
              <a:tblPr/>
              <a:tblGrid>
                <a:gridCol w="266700">
                  <a:extLst>
                    <a:ext uri="{9D8B030D-6E8A-4147-A177-3AD203B41FA5}">
                      <a16:colId xmlns:a16="http://schemas.microsoft.com/office/drawing/2014/main" val="1848145560"/>
                    </a:ext>
                  </a:extLst>
                </a:gridCol>
                <a:gridCol w="266700">
                  <a:extLst>
                    <a:ext uri="{9D8B030D-6E8A-4147-A177-3AD203B41FA5}">
                      <a16:colId xmlns:a16="http://schemas.microsoft.com/office/drawing/2014/main" val="3212163619"/>
                    </a:ext>
                  </a:extLst>
                </a:gridCol>
                <a:gridCol w="266700">
                  <a:extLst>
                    <a:ext uri="{9D8B030D-6E8A-4147-A177-3AD203B41FA5}">
                      <a16:colId xmlns:a16="http://schemas.microsoft.com/office/drawing/2014/main" val="52831858"/>
                    </a:ext>
                  </a:extLst>
                </a:gridCol>
                <a:gridCol w="266700">
                  <a:extLst>
                    <a:ext uri="{9D8B030D-6E8A-4147-A177-3AD203B41FA5}">
                      <a16:colId xmlns:a16="http://schemas.microsoft.com/office/drawing/2014/main" val="1940930025"/>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446666399"/>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085212020"/>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3778639589"/>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824613817"/>
                  </a:ext>
                </a:extLst>
              </a:tr>
            </a:tbl>
          </a:graphicData>
        </a:graphic>
      </p:graphicFrame>
      <p:sp>
        <p:nvSpPr>
          <p:cNvPr id="1454128" name="Line 63">
            <a:extLst>
              <a:ext uri="{FF2B5EF4-FFF2-40B4-BE49-F238E27FC236}">
                <a16:creationId xmlns:a16="http://schemas.microsoft.com/office/drawing/2014/main" id="{CEE29F9B-9923-0ADD-D900-7AF9CCEAB244}"/>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01" name="Rectangle 65">
            <a:extLst>
              <a:ext uri="{FF2B5EF4-FFF2-40B4-BE49-F238E27FC236}">
                <a16:creationId xmlns:a16="http://schemas.microsoft.com/office/drawing/2014/main" id="{50D7B4D2-5680-FD75-7907-6D39D7BB5800}"/>
              </a:ext>
            </a:extLst>
          </p:cNvPr>
          <p:cNvSpPr>
            <a:spLocks noChangeArrowheads="1"/>
          </p:cNvSpPr>
          <p:nvPr/>
        </p:nvSpPr>
        <p:spPr bwMode="auto">
          <a:xfrm>
            <a:off x="55626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54130" name="Group 50">
            <a:extLst>
              <a:ext uri="{FF2B5EF4-FFF2-40B4-BE49-F238E27FC236}">
                <a16:creationId xmlns:a16="http://schemas.microsoft.com/office/drawing/2014/main" id="{E29C44D5-69DB-73E8-A4B0-105BBF2EAEF7}"/>
              </a:ext>
            </a:extLst>
          </p:cNvPr>
          <p:cNvGraphicFramePr>
            <a:graphicFrameLocks noGrp="1"/>
          </p:cNvGraphicFramePr>
          <p:nvPr/>
        </p:nvGraphicFramePr>
        <p:xfrm>
          <a:off x="5105400" y="2266950"/>
          <a:ext cx="1066800" cy="975360"/>
        </p:xfrm>
        <a:graphic>
          <a:graphicData uri="http://schemas.openxmlformats.org/drawingml/2006/table">
            <a:tbl>
              <a:tblPr/>
              <a:tblGrid>
                <a:gridCol w="266700">
                  <a:extLst>
                    <a:ext uri="{9D8B030D-6E8A-4147-A177-3AD203B41FA5}">
                      <a16:colId xmlns:a16="http://schemas.microsoft.com/office/drawing/2014/main" val="3783915665"/>
                    </a:ext>
                  </a:extLst>
                </a:gridCol>
                <a:gridCol w="266700">
                  <a:extLst>
                    <a:ext uri="{9D8B030D-6E8A-4147-A177-3AD203B41FA5}">
                      <a16:colId xmlns:a16="http://schemas.microsoft.com/office/drawing/2014/main" val="1504897773"/>
                    </a:ext>
                  </a:extLst>
                </a:gridCol>
                <a:gridCol w="266700">
                  <a:extLst>
                    <a:ext uri="{9D8B030D-6E8A-4147-A177-3AD203B41FA5}">
                      <a16:colId xmlns:a16="http://schemas.microsoft.com/office/drawing/2014/main" val="1438785472"/>
                    </a:ext>
                  </a:extLst>
                </a:gridCol>
                <a:gridCol w="266700">
                  <a:extLst>
                    <a:ext uri="{9D8B030D-6E8A-4147-A177-3AD203B41FA5}">
                      <a16:colId xmlns:a16="http://schemas.microsoft.com/office/drawing/2014/main" val="922515012"/>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406172771"/>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20594633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2485299957"/>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800536970"/>
                  </a:ext>
                </a:extLst>
              </a:tr>
            </a:tbl>
          </a:graphicData>
        </a:graphic>
      </p:graphicFrame>
      <p:sp>
        <p:nvSpPr>
          <p:cNvPr id="1454155" name="Line 105">
            <a:extLst>
              <a:ext uri="{FF2B5EF4-FFF2-40B4-BE49-F238E27FC236}">
                <a16:creationId xmlns:a16="http://schemas.microsoft.com/office/drawing/2014/main" id="{9FFC07FB-ACFD-852F-FB9C-0F7D3337DE08}"/>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156" name="Line 119">
            <a:extLst>
              <a:ext uri="{FF2B5EF4-FFF2-40B4-BE49-F238E27FC236}">
                <a16:creationId xmlns:a16="http://schemas.microsoft.com/office/drawing/2014/main" id="{A5DFD3D3-A158-48D7-7978-1F3B643B5FCC}"/>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157" name="Rectangle 120">
            <a:extLst>
              <a:ext uri="{FF2B5EF4-FFF2-40B4-BE49-F238E27FC236}">
                <a16:creationId xmlns:a16="http://schemas.microsoft.com/office/drawing/2014/main" id="{BD288080-AA62-E980-16EC-5B6B1590F2AF}"/>
              </a:ext>
            </a:extLst>
          </p:cNvPr>
          <p:cNvSpPr>
            <a:spLocks noChangeArrowheads="1"/>
          </p:cNvSpPr>
          <p:nvPr/>
        </p:nvSpPr>
        <p:spPr bwMode="auto">
          <a:xfrm>
            <a:off x="65532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54159" name="Group 79">
            <a:extLst>
              <a:ext uri="{FF2B5EF4-FFF2-40B4-BE49-F238E27FC236}">
                <a16:creationId xmlns:a16="http://schemas.microsoft.com/office/drawing/2014/main" id="{1D3FFE7B-4620-5FA7-BAA6-294DE64B33B8}"/>
              </a:ext>
            </a:extLst>
          </p:cNvPr>
          <p:cNvGraphicFramePr>
            <a:graphicFrameLocks noGrp="1"/>
          </p:cNvGraphicFramePr>
          <p:nvPr/>
        </p:nvGraphicFramePr>
        <p:xfrm>
          <a:off x="6934200" y="4067175"/>
          <a:ext cx="762000" cy="731520"/>
        </p:xfrm>
        <a:graphic>
          <a:graphicData uri="http://schemas.openxmlformats.org/drawingml/2006/table">
            <a:tbl>
              <a:tblPr/>
              <a:tblGrid>
                <a:gridCol w="266700">
                  <a:extLst>
                    <a:ext uri="{9D8B030D-6E8A-4147-A177-3AD203B41FA5}">
                      <a16:colId xmlns:a16="http://schemas.microsoft.com/office/drawing/2014/main" val="2777946725"/>
                    </a:ext>
                  </a:extLst>
                </a:gridCol>
                <a:gridCol w="495300">
                  <a:extLst>
                    <a:ext uri="{9D8B030D-6E8A-4147-A177-3AD203B41FA5}">
                      <a16:colId xmlns:a16="http://schemas.microsoft.com/office/drawing/2014/main" val="3983385959"/>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488983862"/>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57585096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441126775"/>
                  </a:ext>
                </a:extLst>
              </a:tr>
            </a:tbl>
          </a:graphicData>
        </a:graphic>
      </p:graphicFrame>
      <p:graphicFrame>
        <p:nvGraphicFramePr>
          <p:cNvPr id="1454171" name="Group 91">
            <a:extLst>
              <a:ext uri="{FF2B5EF4-FFF2-40B4-BE49-F238E27FC236}">
                <a16:creationId xmlns:a16="http://schemas.microsoft.com/office/drawing/2014/main" id="{DD2D6F8E-B8D6-7E72-5258-E2D9D894233F}"/>
              </a:ext>
            </a:extLst>
          </p:cNvPr>
          <p:cNvGraphicFramePr>
            <a:graphicFrameLocks noGrp="1"/>
          </p:cNvGraphicFramePr>
          <p:nvPr/>
        </p:nvGraphicFramePr>
        <p:xfrm>
          <a:off x="2971800" y="4067175"/>
          <a:ext cx="762000" cy="731520"/>
        </p:xfrm>
        <a:graphic>
          <a:graphicData uri="http://schemas.openxmlformats.org/drawingml/2006/table">
            <a:tbl>
              <a:tblPr/>
              <a:tblGrid>
                <a:gridCol w="266700">
                  <a:extLst>
                    <a:ext uri="{9D8B030D-6E8A-4147-A177-3AD203B41FA5}">
                      <a16:colId xmlns:a16="http://schemas.microsoft.com/office/drawing/2014/main" val="3238080657"/>
                    </a:ext>
                  </a:extLst>
                </a:gridCol>
                <a:gridCol w="495300">
                  <a:extLst>
                    <a:ext uri="{9D8B030D-6E8A-4147-A177-3AD203B41FA5}">
                      <a16:colId xmlns:a16="http://schemas.microsoft.com/office/drawing/2014/main" val="2387413340"/>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359413206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2464601190"/>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457327408"/>
                  </a:ext>
                </a:extLst>
              </a:tr>
            </a:tbl>
          </a:graphicData>
        </a:graphic>
      </p:graphicFrame>
      <p:sp>
        <p:nvSpPr>
          <p:cNvPr id="1454183" name="Rectangle 53">
            <a:extLst>
              <a:ext uri="{FF2B5EF4-FFF2-40B4-BE49-F238E27FC236}">
                <a16:creationId xmlns:a16="http://schemas.microsoft.com/office/drawing/2014/main" id="{DD09F633-9AF9-E0E9-A91C-D3B710262AE3}"/>
              </a:ext>
            </a:extLst>
          </p:cNvPr>
          <p:cNvSpPr>
            <a:spLocks noChangeArrowheads="1"/>
          </p:cNvSpPr>
          <p:nvPr/>
        </p:nvSpPr>
        <p:spPr bwMode="auto">
          <a:xfrm>
            <a:off x="25908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184" name="Rectangle 68">
            <a:extLst>
              <a:ext uri="{FF2B5EF4-FFF2-40B4-BE49-F238E27FC236}">
                <a16:creationId xmlns:a16="http://schemas.microsoft.com/office/drawing/2014/main" id="{AF19BD7B-9EA3-B7FB-9DA7-D6BAE24A2F15}"/>
              </a:ext>
            </a:extLst>
          </p:cNvPr>
          <p:cNvSpPr>
            <a:spLocks noChangeArrowheads="1"/>
          </p:cNvSpPr>
          <p:nvPr/>
        </p:nvSpPr>
        <p:spPr bwMode="auto">
          <a:xfrm>
            <a:off x="45720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aphicFrame>
        <p:nvGraphicFramePr>
          <p:cNvPr id="1454185" name="Group 105">
            <a:extLst>
              <a:ext uri="{FF2B5EF4-FFF2-40B4-BE49-F238E27FC236}">
                <a16:creationId xmlns:a16="http://schemas.microsoft.com/office/drawing/2014/main" id="{8399D460-BDF7-276C-8D8A-F7438E808D6A}"/>
              </a:ext>
            </a:extLst>
          </p:cNvPr>
          <p:cNvGraphicFramePr>
            <a:graphicFrameLocks noGrp="1"/>
          </p:cNvGraphicFramePr>
          <p:nvPr/>
        </p:nvGraphicFramePr>
        <p:xfrm>
          <a:off x="4953000" y="4067175"/>
          <a:ext cx="762000" cy="731520"/>
        </p:xfrm>
        <a:graphic>
          <a:graphicData uri="http://schemas.openxmlformats.org/drawingml/2006/table">
            <a:tbl>
              <a:tblPr/>
              <a:tblGrid>
                <a:gridCol w="266700">
                  <a:extLst>
                    <a:ext uri="{9D8B030D-6E8A-4147-A177-3AD203B41FA5}">
                      <a16:colId xmlns:a16="http://schemas.microsoft.com/office/drawing/2014/main" val="2893296293"/>
                    </a:ext>
                  </a:extLst>
                </a:gridCol>
                <a:gridCol w="495300">
                  <a:extLst>
                    <a:ext uri="{9D8B030D-6E8A-4147-A177-3AD203B41FA5}">
                      <a16:colId xmlns:a16="http://schemas.microsoft.com/office/drawing/2014/main" val="2088424925"/>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225734457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11848321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0.1</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175946809"/>
                  </a:ext>
                </a:extLst>
              </a:tr>
            </a:tbl>
          </a:graphicData>
        </a:graphic>
      </p:graphicFrame>
      <p:grpSp>
        <p:nvGrpSpPr>
          <p:cNvPr id="1454197" name="Group 117">
            <a:extLst>
              <a:ext uri="{FF2B5EF4-FFF2-40B4-BE49-F238E27FC236}">
                <a16:creationId xmlns:a16="http://schemas.microsoft.com/office/drawing/2014/main" id="{C338FDC9-D5D3-E653-3DAB-2DAFBF749EC5}"/>
              </a:ext>
            </a:extLst>
          </p:cNvPr>
          <p:cNvGrpSpPr>
            <a:grpSpLocks/>
          </p:cNvGrpSpPr>
          <p:nvPr/>
        </p:nvGrpSpPr>
        <p:grpSpPr bwMode="auto">
          <a:xfrm>
            <a:off x="6934200" y="3733800"/>
            <a:ext cx="990600" cy="1066800"/>
            <a:chOff x="4368" y="2352"/>
            <a:chExt cx="624" cy="672"/>
          </a:xfrm>
        </p:grpSpPr>
        <p:sp>
          <p:nvSpPr>
            <p:cNvPr id="1454198" name="Line 118">
              <a:extLst>
                <a:ext uri="{FF2B5EF4-FFF2-40B4-BE49-F238E27FC236}">
                  <a16:creationId xmlns:a16="http://schemas.microsoft.com/office/drawing/2014/main" id="{F0263905-23C3-0F86-0F8B-9DE338D5093B}"/>
                </a:ext>
              </a:extLst>
            </p:cNvPr>
            <p:cNvSpPr>
              <a:spLocks noChangeShapeType="1"/>
            </p:cNvSpPr>
            <p:nvPr/>
          </p:nvSpPr>
          <p:spPr bwMode="auto">
            <a:xfrm flipV="1">
              <a:off x="4368"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199" name="Line 119">
              <a:extLst>
                <a:ext uri="{FF2B5EF4-FFF2-40B4-BE49-F238E27FC236}">
                  <a16:creationId xmlns:a16="http://schemas.microsoft.com/office/drawing/2014/main" id="{1BCB5226-7A1C-2349-D22C-241BA5F4F564}"/>
                </a:ext>
              </a:extLst>
            </p:cNvPr>
            <p:cNvSpPr>
              <a:spLocks noChangeShapeType="1"/>
            </p:cNvSpPr>
            <p:nvPr/>
          </p:nvSpPr>
          <p:spPr bwMode="auto">
            <a:xfrm flipV="1">
              <a:off x="4848"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200" name="Line 120">
              <a:extLst>
                <a:ext uri="{FF2B5EF4-FFF2-40B4-BE49-F238E27FC236}">
                  <a16:creationId xmlns:a16="http://schemas.microsoft.com/office/drawing/2014/main" id="{715DD6F2-6CA7-FC7A-CB6F-06A0164A7E3D}"/>
                </a:ext>
              </a:extLst>
            </p:cNvPr>
            <p:cNvSpPr>
              <a:spLocks noChangeShapeType="1"/>
            </p:cNvSpPr>
            <p:nvPr/>
          </p:nvSpPr>
          <p:spPr bwMode="auto">
            <a:xfrm flipV="1">
              <a:off x="4848"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54201" name="Group 121">
            <a:extLst>
              <a:ext uri="{FF2B5EF4-FFF2-40B4-BE49-F238E27FC236}">
                <a16:creationId xmlns:a16="http://schemas.microsoft.com/office/drawing/2014/main" id="{6B906990-8FE9-EAAE-59CA-7C6A1F077BC1}"/>
              </a:ext>
            </a:extLst>
          </p:cNvPr>
          <p:cNvGrpSpPr>
            <a:grpSpLocks/>
          </p:cNvGrpSpPr>
          <p:nvPr/>
        </p:nvGrpSpPr>
        <p:grpSpPr bwMode="auto">
          <a:xfrm>
            <a:off x="4953000" y="3733800"/>
            <a:ext cx="990600" cy="1066800"/>
            <a:chOff x="3120" y="2352"/>
            <a:chExt cx="624" cy="672"/>
          </a:xfrm>
        </p:grpSpPr>
        <p:sp>
          <p:nvSpPr>
            <p:cNvPr id="1454202" name="Line 122">
              <a:extLst>
                <a:ext uri="{FF2B5EF4-FFF2-40B4-BE49-F238E27FC236}">
                  <a16:creationId xmlns:a16="http://schemas.microsoft.com/office/drawing/2014/main" id="{C31EBED2-0E48-F732-2581-F41AD8F8DC15}"/>
                </a:ext>
              </a:extLst>
            </p:cNvPr>
            <p:cNvSpPr>
              <a:spLocks noChangeShapeType="1"/>
            </p:cNvSpPr>
            <p:nvPr/>
          </p:nvSpPr>
          <p:spPr bwMode="auto">
            <a:xfrm flipV="1">
              <a:off x="3120"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203" name="Line 123">
              <a:extLst>
                <a:ext uri="{FF2B5EF4-FFF2-40B4-BE49-F238E27FC236}">
                  <a16:creationId xmlns:a16="http://schemas.microsoft.com/office/drawing/2014/main" id="{5B8EE966-DAFF-D8A9-DF2A-3BE5E6BC395A}"/>
                </a:ext>
              </a:extLst>
            </p:cNvPr>
            <p:cNvSpPr>
              <a:spLocks noChangeShapeType="1"/>
            </p:cNvSpPr>
            <p:nvPr/>
          </p:nvSpPr>
          <p:spPr bwMode="auto">
            <a:xfrm flipV="1">
              <a:off x="3600"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204" name="Line 124">
              <a:extLst>
                <a:ext uri="{FF2B5EF4-FFF2-40B4-BE49-F238E27FC236}">
                  <a16:creationId xmlns:a16="http://schemas.microsoft.com/office/drawing/2014/main" id="{F51C1C88-5189-E29C-E6F0-0132139F2710}"/>
                </a:ext>
              </a:extLst>
            </p:cNvPr>
            <p:cNvSpPr>
              <a:spLocks noChangeShapeType="1"/>
            </p:cNvSpPr>
            <p:nvPr/>
          </p:nvSpPr>
          <p:spPr bwMode="auto">
            <a:xfrm flipV="1">
              <a:off x="3600"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54205" name="Group 125">
            <a:extLst>
              <a:ext uri="{FF2B5EF4-FFF2-40B4-BE49-F238E27FC236}">
                <a16:creationId xmlns:a16="http://schemas.microsoft.com/office/drawing/2014/main" id="{DB593227-5856-6710-0B31-BF0FD05FE97B}"/>
              </a:ext>
            </a:extLst>
          </p:cNvPr>
          <p:cNvGrpSpPr>
            <a:grpSpLocks/>
          </p:cNvGrpSpPr>
          <p:nvPr/>
        </p:nvGrpSpPr>
        <p:grpSpPr bwMode="auto">
          <a:xfrm>
            <a:off x="2971800" y="3733800"/>
            <a:ext cx="990600" cy="1066800"/>
            <a:chOff x="1872" y="2352"/>
            <a:chExt cx="624" cy="672"/>
          </a:xfrm>
        </p:grpSpPr>
        <p:sp>
          <p:nvSpPr>
            <p:cNvPr id="1454206" name="Line 126">
              <a:extLst>
                <a:ext uri="{FF2B5EF4-FFF2-40B4-BE49-F238E27FC236}">
                  <a16:creationId xmlns:a16="http://schemas.microsoft.com/office/drawing/2014/main" id="{7DF186B4-B6B3-DB9D-1D0A-BD181C6B81A3}"/>
                </a:ext>
              </a:extLst>
            </p:cNvPr>
            <p:cNvSpPr>
              <a:spLocks noChangeShapeType="1"/>
            </p:cNvSpPr>
            <p:nvPr/>
          </p:nvSpPr>
          <p:spPr bwMode="auto">
            <a:xfrm flipV="1">
              <a:off x="1872"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207" name="Line 127">
              <a:extLst>
                <a:ext uri="{FF2B5EF4-FFF2-40B4-BE49-F238E27FC236}">
                  <a16:creationId xmlns:a16="http://schemas.microsoft.com/office/drawing/2014/main" id="{F9A2CF63-BEAE-0E48-0D65-DBA131B3DBFB}"/>
                </a:ext>
              </a:extLst>
            </p:cNvPr>
            <p:cNvSpPr>
              <a:spLocks noChangeShapeType="1"/>
            </p:cNvSpPr>
            <p:nvPr/>
          </p:nvSpPr>
          <p:spPr bwMode="auto">
            <a:xfrm flipV="1">
              <a:off x="2352"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4208" name="Line 128">
              <a:extLst>
                <a:ext uri="{FF2B5EF4-FFF2-40B4-BE49-F238E27FC236}">
                  <a16:creationId xmlns:a16="http://schemas.microsoft.com/office/drawing/2014/main" id="{EF119D48-699E-B629-E404-6439BE64B2D5}"/>
                </a:ext>
              </a:extLst>
            </p:cNvPr>
            <p:cNvSpPr>
              <a:spLocks noChangeShapeType="1"/>
            </p:cNvSpPr>
            <p:nvPr/>
          </p:nvSpPr>
          <p:spPr bwMode="auto">
            <a:xfrm flipV="1">
              <a:off x="2352"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493692" name="Text Box 124">
            <a:extLst>
              <a:ext uri="{FF2B5EF4-FFF2-40B4-BE49-F238E27FC236}">
                <a16:creationId xmlns:a16="http://schemas.microsoft.com/office/drawing/2014/main" id="{A6686BD7-6439-F23D-D384-55595979BCBE}"/>
              </a:ext>
            </a:extLst>
          </p:cNvPr>
          <p:cNvSpPr txBox="1">
            <a:spLocks noChangeArrowheads="1"/>
          </p:cNvSpPr>
          <p:nvPr/>
        </p:nvSpPr>
        <p:spPr bwMode="auto">
          <a:xfrm>
            <a:off x="2541588"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493693" name="Text Box 125">
            <a:extLst>
              <a:ext uri="{FF2B5EF4-FFF2-40B4-BE49-F238E27FC236}">
                <a16:creationId xmlns:a16="http://schemas.microsoft.com/office/drawing/2014/main" id="{E92D083F-A2CE-0056-EE8F-E542BAC84206}"/>
              </a:ext>
            </a:extLst>
          </p:cNvPr>
          <p:cNvSpPr txBox="1">
            <a:spLocks noChangeArrowheads="1"/>
          </p:cNvSpPr>
          <p:nvPr/>
        </p:nvSpPr>
        <p:spPr bwMode="auto">
          <a:xfrm>
            <a:off x="453072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p>
        </p:txBody>
      </p:sp>
      <p:sp>
        <p:nvSpPr>
          <p:cNvPr id="493694" name="Text Box 126">
            <a:extLst>
              <a:ext uri="{FF2B5EF4-FFF2-40B4-BE49-F238E27FC236}">
                <a16:creationId xmlns:a16="http://schemas.microsoft.com/office/drawing/2014/main" id="{625C06A7-B4C6-ABDE-E3E9-B7F30C2BFAD6}"/>
              </a:ext>
            </a:extLst>
          </p:cNvPr>
          <p:cNvSpPr txBox="1">
            <a:spLocks noChangeArrowheads="1"/>
          </p:cNvSpPr>
          <p:nvPr/>
        </p:nvSpPr>
        <p:spPr bwMode="auto">
          <a:xfrm>
            <a:off x="650557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sp>
        <p:nvSpPr>
          <p:cNvPr id="493698" name="Text Box 130">
            <a:extLst>
              <a:ext uri="{FF2B5EF4-FFF2-40B4-BE49-F238E27FC236}">
                <a16:creationId xmlns:a16="http://schemas.microsoft.com/office/drawing/2014/main" id="{CE6BD127-B0D1-938D-CCAD-2622B00109F0}"/>
              </a:ext>
            </a:extLst>
          </p:cNvPr>
          <p:cNvSpPr txBox="1">
            <a:spLocks noChangeArrowheads="1"/>
          </p:cNvSpPr>
          <p:nvPr/>
        </p:nvSpPr>
        <p:spPr bwMode="auto">
          <a:xfrm>
            <a:off x="-304800" y="2209800"/>
            <a:ext cx="373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p(</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 is proportional</a:t>
            </a:r>
            <a:b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b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to the product of 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factors’ values on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r>
              <a:rPr kumimoji="0" lang="en-US" altLang="en-US" sz="1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93694"/>
                                        </p:tgtEl>
                                        <p:attrNameLst>
                                          <p:attrName>style.visibility</p:attrName>
                                        </p:attrNameLst>
                                      </p:cBhvr>
                                      <p:to>
                                        <p:strVal val="visible"/>
                                      </p:to>
                                    </p:set>
                                    <p:anim calcmode="lin" valueType="num">
                                      <p:cBhvr>
                                        <p:cTn id="7" dur="1000" fill="hold"/>
                                        <p:tgtEl>
                                          <p:spTgt spid="493694"/>
                                        </p:tgtEl>
                                        <p:attrNameLst>
                                          <p:attrName>ppt_w</p:attrName>
                                        </p:attrNameLst>
                                      </p:cBhvr>
                                      <p:tavLst>
                                        <p:tav tm="0">
                                          <p:val>
                                            <p:fltVal val="0"/>
                                          </p:val>
                                        </p:tav>
                                        <p:tav tm="100000">
                                          <p:val>
                                            <p:strVal val="#ppt_w"/>
                                          </p:val>
                                        </p:tav>
                                      </p:tavLst>
                                    </p:anim>
                                    <p:anim calcmode="lin" valueType="num">
                                      <p:cBhvr>
                                        <p:cTn id="8" dur="1000" fill="hold"/>
                                        <p:tgtEl>
                                          <p:spTgt spid="49369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93693"/>
                                        </p:tgtEl>
                                        <p:attrNameLst>
                                          <p:attrName>style.visibility</p:attrName>
                                        </p:attrNameLst>
                                      </p:cBhvr>
                                      <p:to>
                                        <p:strVal val="visible"/>
                                      </p:to>
                                    </p:set>
                                    <p:anim calcmode="lin" valueType="num">
                                      <p:cBhvr>
                                        <p:cTn id="11" dur="1000" fill="hold"/>
                                        <p:tgtEl>
                                          <p:spTgt spid="493693"/>
                                        </p:tgtEl>
                                        <p:attrNameLst>
                                          <p:attrName>ppt_w</p:attrName>
                                        </p:attrNameLst>
                                      </p:cBhvr>
                                      <p:tavLst>
                                        <p:tav tm="0">
                                          <p:val>
                                            <p:fltVal val="0"/>
                                          </p:val>
                                        </p:tav>
                                        <p:tav tm="100000">
                                          <p:val>
                                            <p:strVal val="#ppt_w"/>
                                          </p:val>
                                        </p:tav>
                                      </p:tavLst>
                                    </p:anim>
                                    <p:anim calcmode="lin" valueType="num">
                                      <p:cBhvr>
                                        <p:cTn id="12" dur="1000" fill="hold"/>
                                        <p:tgtEl>
                                          <p:spTgt spid="49369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93692"/>
                                        </p:tgtEl>
                                        <p:attrNameLst>
                                          <p:attrName>style.visibility</p:attrName>
                                        </p:attrNameLst>
                                      </p:cBhvr>
                                      <p:to>
                                        <p:strVal val="visible"/>
                                      </p:to>
                                    </p:set>
                                    <p:anim calcmode="lin" valueType="num">
                                      <p:cBhvr>
                                        <p:cTn id="15" dur="1000" fill="hold"/>
                                        <p:tgtEl>
                                          <p:spTgt spid="493692"/>
                                        </p:tgtEl>
                                        <p:attrNameLst>
                                          <p:attrName>ppt_w</p:attrName>
                                        </p:attrNameLst>
                                      </p:cBhvr>
                                      <p:tavLst>
                                        <p:tav tm="0">
                                          <p:val>
                                            <p:fltVal val="0"/>
                                          </p:val>
                                        </p:tav>
                                        <p:tav tm="100000">
                                          <p:val>
                                            <p:strVal val="#ppt_w"/>
                                          </p:val>
                                        </p:tav>
                                      </p:tavLst>
                                    </p:anim>
                                    <p:anim calcmode="lin" valueType="num">
                                      <p:cBhvr>
                                        <p:cTn id="16" dur="1000" fill="hold"/>
                                        <p:tgtEl>
                                          <p:spTgt spid="493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692" grpId="0"/>
      <p:bldP spid="493693" grpId="0"/>
      <p:bldP spid="4936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48A23A1-B086-D9F5-529F-82CCD861D9D4}"/>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9CA41C-4DA2-4855-A5E0-723AA60086F8}"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87" name="Slide Number Placeholder 4">
            <a:extLst>
              <a:ext uri="{FF2B5EF4-FFF2-40B4-BE49-F238E27FC236}">
                <a16:creationId xmlns:a16="http://schemas.microsoft.com/office/drawing/2014/main" id="{8DD80AD1-308E-DCC7-AC0C-DDAB08937FEE}"/>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55A9B8-65DA-4C8F-91BE-28958243B54A}"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52035" name="Rectangle 2">
            <a:extLst>
              <a:ext uri="{FF2B5EF4-FFF2-40B4-BE49-F238E27FC236}">
                <a16:creationId xmlns:a16="http://schemas.microsoft.com/office/drawing/2014/main" id="{A7640CE4-3664-EFFA-A76F-3D9E552C0D85}"/>
              </a:ext>
            </a:extLst>
          </p:cNvPr>
          <p:cNvSpPr>
            <a:spLocks noGrp="1" noChangeArrowheads="1"/>
          </p:cNvSpPr>
          <p:nvPr>
            <p:ph type="title" idx="4294967295"/>
          </p:nvPr>
        </p:nvSpPr>
        <p:spPr>
          <a:xfrm>
            <a:off x="457200" y="277813"/>
            <a:ext cx="8534400" cy="1139825"/>
          </a:xfrm>
        </p:spPr>
        <p:txBody>
          <a:bodyPr/>
          <a:lstStyle/>
          <a:p>
            <a:pPr eaLnBrk="1" hangingPunct="1"/>
            <a:r>
              <a:rPr lang="en-US" altLang="en-US"/>
              <a:t>Conditional Random Field (CRF)</a:t>
            </a:r>
          </a:p>
        </p:txBody>
      </p:sp>
      <p:sp>
        <p:nvSpPr>
          <p:cNvPr id="1452036" name="Oval 4">
            <a:extLst>
              <a:ext uri="{FF2B5EF4-FFF2-40B4-BE49-F238E27FC236}">
                <a16:creationId xmlns:a16="http://schemas.microsoft.com/office/drawing/2014/main" id="{E6DAA468-11D0-CB09-745F-D976C2503610}"/>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37" name="Oval 5">
            <a:extLst>
              <a:ext uri="{FF2B5EF4-FFF2-40B4-BE49-F238E27FC236}">
                <a16:creationId xmlns:a16="http://schemas.microsoft.com/office/drawing/2014/main" id="{F3290189-ACE0-8C1B-59E5-8B46ECB2479E}"/>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2038" name="Line 6">
            <a:extLst>
              <a:ext uri="{FF2B5EF4-FFF2-40B4-BE49-F238E27FC236}">
                <a16:creationId xmlns:a16="http://schemas.microsoft.com/office/drawing/2014/main" id="{755EDCD0-51A7-FB27-4D7C-3A50C24DF7D0}"/>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39" name="Oval 7">
            <a:extLst>
              <a:ext uri="{FF2B5EF4-FFF2-40B4-BE49-F238E27FC236}">
                <a16:creationId xmlns:a16="http://schemas.microsoft.com/office/drawing/2014/main" id="{34BCE501-76A0-2FC8-7D69-C635B63A9073}"/>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0" name="Oval 8">
            <a:extLst>
              <a:ext uri="{FF2B5EF4-FFF2-40B4-BE49-F238E27FC236}">
                <a16:creationId xmlns:a16="http://schemas.microsoft.com/office/drawing/2014/main" id="{C4A4F3EB-FC3E-3A1A-7511-469A5D84DA4D}"/>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1" name="Line 9">
            <a:extLst>
              <a:ext uri="{FF2B5EF4-FFF2-40B4-BE49-F238E27FC236}">
                <a16:creationId xmlns:a16="http://schemas.microsoft.com/office/drawing/2014/main" id="{D6386CD8-6735-996D-4FC3-408C1824B7CF}"/>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2" name="Line 10">
            <a:extLst>
              <a:ext uri="{FF2B5EF4-FFF2-40B4-BE49-F238E27FC236}">
                <a16:creationId xmlns:a16="http://schemas.microsoft.com/office/drawing/2014/main" id="{62A463CF-163D-DD69-D5C8-479F2CC9DE13}"/>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3" name="Oval 11">
            <a:extLst>
              <a:ext uri="{FF2B5EF4-FFF2-40B4-BE49-F238E27FC236}">
                <a16:creationId xmlns:a16="http://schemas.microsoft.com/office/drawing/2014/main" id="{0185866D-C80A-EA89-EADF-B1606551740E}"/>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4" name="Oval 12">
            <a:extLst>
              <a:ext uri="{FF2B5EF4-FFF2-40B4-BE49-F238E27FC236}">
                <a16:creationId xmlns:a16="http://schemas.microsoft.com/office/drawing/2014/main" id="{211228BB-0F77-C68C-1892-44A6DA0B2EEC}"/>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5" name="Line 13">
            <a:extLst>
              <a:ext uri="{FF2B5EF4-FFF2-40B4-BE49-F238E27FC236}">
                <a16:creationId xmlns:a16="http://schemas.microsoft.com/office/drawing/2014/main" id="{16E88227-BB69-CEBD-DDFB-D49EA6C6988B}"/>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6" name="Line 14">
            <a:extLst>
              <a:ext uri="{FF2B5EF4-FFF2-40B4-BE49-F238E27FC236}">
                <a16:creationId xmlns:a16="http://schemas.microsoft.com/office/drawing/2014/main" id="{A502ADD2-EE3C-0653-ED5C-A55E84FD704B}"/>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7" name="Line 15">
            <a:extLst>
              <a:ext uri="{FF2B5EF4-FFF2-40B4-BE49-F238E27FC236}">
                <a16:creationId xmlns:a16="http://schemas.microsoft.com/office/drawing/2014/main" id="{E13078C2-8016-207A-44FA-1990C2D3F285}"/>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48" name="Text Box 16">
            <a:extLst>
              <a:ext uri="{FF2B5EF4-FFF2-40B4-BE49-F238E27FC236}">
                <a16:creationId xmlns:a16="http://schemas.microsoft.com/office/drawing/2014/main" id="{0015547A-36B5-D2D9-54B8-4A73B4BBDF6C}"/>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52049" name="Line 17">
            <a:extLst>
              <a:ext uri="{FF2B5EF4-FFF2-40B4-BE49-F238E27FC236}">
                <a16:creationId xmlns:a16="http://schemas.microsoft.com/office/drawing/2014/main" id="{1AC094A6-64FD-074C-92D0-6D8A0EC77011}"/>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50" name="Text Box 18">
            <a:extLst>
              <a:ext uri="{FF2B5EF4-FFF2-40B4-BE49-F238E27FC236}">
                <a16:creationId xmlns:a16="http://schemas.microsoft.com/office/drawing/2014/main" id="{D56E7F86-3F84-B6D6-0416-E032EE358594}"/>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52051" name="Text Box 19">
            <a:extLst>
              <a:ext uri="{FF2B5EF4-FFF2-40B4-BE49-F238E27FC236}">
                <a16:creationId xmlns:a16="http://schemas.microsoft.com/office/drawing/2014/main" id="{7DE17052-E298-6096-1558-6B615625B6E2}"/>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52052" name="Text Box 20">
            <a:extLst>
              <a:ext uri="{FF2B5EF4-FFF2-40B4-BE49-F238E27FC236}">
                <a16:creationId xmlns:a16="http://schemas.microsoft.com/office/drawing/2014/main" id="{583E68EA-64E2-3642-4811-3209A9718129}"/>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52053" name="Text Box 21">
            <a:extLst>
              <a:ext uri="{FF2B5EF4-FFF2-40B4-BE49-F238E27FC236}">
                <a16:creationId xmlns:a16="http://schemas.microsoft.com/office/drawing/2014/main" id="{3085F75F-5AB9-565F-B399-A21FD3A65EA9}"/>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75158" name="Rectangle 22">
            <a:extLst>
              <a:ext uri="{FF2B5EF4-FFF2-40B4-BE49-F238E27FC236}">
                <a16:creationId xmlns:a16="http://schemas.microsoft.com/office/drawing/2014/main" id="{4EE60956-1AF2-6497-25E2-C3CBA4D8D8B9}"/>
              </a:ext>
            </a:extLst>
          </p:cNvPr>
          <p:cNvSpPr>
            <a:spLocks noChangeArrowheads="1"/>
          </p:cNvSpPr>
          <p:nvPr/>
        </p:nvSpPr>
        <p:spPr bwMode="auto">
          <a:xfrm>
            <a:off x="35814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55" name="Line 63">
            <a:extLst>
              <a:ext uri="{FF2B5EF4-FFF2-40B4-BE49-F238E27FC236}">
                <a16:creationId xmlns:a16="http://schemas.microsoft.com/office/drawing/2014/main" id="{2CEC0568-3E1D-D40B-D312-9516002F5856}"/>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01" name="Rectangle 65">
            <a:extLst>
              <a:ext uri="{FF2B5EF4-FFF2-40B4-BE49-F238E27FC236}">
                <a16:creationId xmlns:a16="http://schemas.microsoft.com/office/drawing/2014/main" id="{07C58CA8-2E4E-7E2F-6902-811F1503DD71}"/>
              </a:ext>
            </a:extLst>
          </p:cNvPr>
          <p:cNvSpPr>
            <a:spLocks noChangeArrowheads="1"/>
          </p:cNvSpPr>
          <p:nvPr/>
        </p:nvSpPr>
        <p:spPr bwMode="auto">
          <a:xfrm>
            <a:off x="55626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57" name="Line 105">
            <a:extLst>
              <a:ext uri="{FF2B5EF4-FFF2-40B4-BE49-F238E27FC236}">
                <a16:creationId xmlns:a16="http://schemas.microsoft.com/office/drawing/2014/main" id="{180A72BB-9B31-D489-A3F9-26A5DD088CE8}"/>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58" name="Line 119">
            <a:extLst>
              <a:ext uri="{FF2B5EF4-FFF2-40B4-BE49-F238E27FC236}">
                <a16:creationId xmlns:a16="http://schemas.microsoft.com/office/drawing/2014/main" id="{E87338D9-2840-99D8-2BF5-0900ECF8F421}"/>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59" name="Rectangle 120">
            <a:extLst>
              <a:ext uri="{FF2B5EF4-FFF2-40B4-BE49-F238E27FC236}">
                <a16:creationId xmlns:a16="http://schemas.microsoft.com/office/drawing/2014/main" id="{ABB6D66B-409C-A8D1-527A-B3C8038F3117}"/>
              </a:ext>
            </a:extLst>
          </p:cNvPr>
          <p:cNvSpPr>
            <a:spLocks noChangeArrowheads="1"/>
          </p:cNvSpPr>
          <p:nvPr/>
        </p:nvSpPr>
        <p:spPr bwMode="auto">
          <a:xfrm>
            <a:off x="65532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61" name="Rectangle 53">
            <a:extLst>
              <a:ext uri="{FF2B5EF4-FFF2-40B4-BE49-F238E27FC236}">
                <a16:creationId xmlns:a16="http://schemas.microsoft.com/office/drawing/2014/main" id="{FC010E17-C519-E507-2E10-CEA58BC50BD8}"/>
              </a:ext>
            </a:extLst>
          </p:cNvPr>
          <p:cNvSpPr>
            <a:spLocks noChangeArrowheads="1"/>
          </p:cNvSpPr>
          <p:nvPr/>
        </p:nvSpPr>
        <p:spPr bwMode="auto">
          <a:xfrm>
            <a:off x="25908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62" name="Rectangle 68">
            <a:extLst>
              <a:ext uri="{FF2B5EF4-FFF2-40B4-BE49-F238E27FC236}">
                <a16:creationId xmlns:a16="http://schemas.microsoft.com/office/drawing/2014/main" id="{83A70D91-A570-9797-225F-7E2C15F38160}"/>
              </a:ext>
            </a:extLst>
          </p:cNvPr>
          <p:cNvSpPr>
            <a:spLocks noChangeArrowheads="1"/>
          </p:cNvSpPr>
          <p:nvPr/>
        </p:nvSpPr>
        <p:spPr bwMode="auto">
          <a:xfrm>
            <a:off x="45720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nvGrpSpPr>
          <p:cNvPr id="1452063" name="Group 31">
            <a:extLst>
              <a:ext uri="{FF2B5EF4-FFF2-40B4-BE49-F238E27FC236}">
                <a16:creationId xmlns:a16="http://schemas.microsoft.com/office/drawing/2014/main" id="{7E950B68-61BB-705A-061C-C88415149048}"/>
              </a:ext>
            </a:extLst>
          </p:cNvPr>
          <p:cNvGrpSpPr>
            <a:grpSpLocks/>
          </p:cNvGrpSpPr>
          <p:nvPr/>
        </p:nvGrpSpPr>
        <p:grpSpPr bwMode="auto">
          <a:xfrm>
            <a:off x="6934200" y="3733800"/>
            <a:ext cx="990600" cy="1066800"/>
            <a:chOff x="4368" y="2352"/>
            <a:chExt cx="624" cy="672"/>
          </a:xfrm>
        </p:grpSpPr>
        <p:sp>
          <p:nvSpPr>
            <p:cNvPr id="1452064" name="Line 32">
              <a:extLst>
                <a:ext uri="{FF2B5EF4-FFF2-40B4-BE49-F238E27FC236}">
                  <a16:creationId xmlns:a16="http://schemas.microsoft.com/office/drawing/2014/main" id="{F3E01D17-EEAB-9BB9-0310-64CB480CB761}"/>
                </a:ext>
              </a:extLst>
            </p:cNvPr>
            <p:cNvSpPr>
              <a:spLocks noChangeShapeType="1"/>
            </p:cNvSpPr>
            <p:nvPr/>
          </p:nvSpPr>
          <p:spPr bwMode="auto">
            <a:xfrm flipV="1">
              <a:off x="4368"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65" name="Line 33">
              <a:extLst>
                <a:ext uri="{FF2B5EF4-FFF2-40B4-BE49-F238E27FC236}">
                  <a16:creationId xmlns:a16="http://schemas.microsoft.com/office/drawing/2014/main" id="{58E61278-D094-F8D0-A12F-D08BAC2E2038}"/>
                </a:ext>
              </a:extLst>
            </p:cNvPr>
            <p:cNvSpPr>
              <a:spLocks noChangeShapeType="1"/>
            </p:cNvSpPr>
            <p:nvPr/>
          </p:nvSpPr>
          <p:spPr bwMode="auto">
            <a:xfrm flipV="1">
              <a:off x="4848"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66" name="Line 34">
              <a:extLst>
                <a:ext uri="{FF2B5EF4-FFF2-40B4-BE49-F238E27FC236}">
                  <a16:creationId xmlns:a16="http://schemas.microsoft.com/office/drawing/2014/main" id="{82B5E0EF-97A9-D2AC-7904-4BE28AC74E2A}"/>
                </a:ext>
              </a:extLst>
            </p:cNvPr>
            <p:cNvSpPr>
              <a:spLocks noChangeShapeType="1"/>
            </p:cNvSpPr>
            <p:nvPr/>
          </p:nvSpPr>
          <p:spPr bwMode="auto">
            <a:xfrm flipV="1">
              <a:off x="4848"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52067" name="Group 35">
            <a:extLst>
              <a:ext uri="{FF2B5EF4-FFF2-40B4-BE49-F238E27FC236}">
                <a16:creationId xmlns:a16="http://schemas.microsoft.com/office/drawing/2014/main" id="{ACDBBB78-D6A9-D58B-D34D-0BBE02B36762}"/>
              </a:ext>
            </a:extLst>
          </p:cNvPr>
          <p:cNvGrpSpPr>
            <a:grpSpLocks/>
          </p:cNvGrpSpPr>
          <p:nvPr/>
        </p:nvGrpSpPr>
        <p:grpSpPr bwMode="auto">
          <a:xfrm>
            <a:off x="4953000" y="3733800"/>
            <a:ext cx="990600" cy="1066800"/>
            <a:chOff x="3120" y="2352"/>
            <a:chExt cx="624" cy="672"/>
          </a:xfrm>
        </p:grpSpPr>
        <p:sp>
          <p:nvSpPr>
            <p:cNvPr id="1452068" name="Line 36">
              <a:extLst>
                <a:ext uri="{FF2B5EF4-FFF2-40B4-BE49-F238E27FC236}">
                  <a16:creationId xmlns:a16="http://schemas.microsoft.com/office/drawing/2014/main" id="{64B02E5A-6010-16AE-E920-1014061863F6}"/>
                </a:ext>
              </a:extLst>
            </p:cNvPr>
            <p:cNvSpPr>
              <a:spLocks noChangeShapeType="1"/>
            </p:cNvSpPr>
            <p:nvPr/>
          </p:nvSpPr>
          <p:spPr bwMode="auto">
            <a:xfrm flipV="1">
              <a:off x="3120"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69" name="Line 37">
              <a:extLst>
                <a:ext uri="{FF2B5EF4-FFF2-40B4-BE49-F238E27FC236}">
                  <a16:creationId xmlns:a16="http://schemas.microsoft.com/office/drawing/2014/main" id="{FE93EA29-58D7-34A7-EE69-DF82602E5E07}"/>
                </a:ext>
              </a:extLst>
            </p:cNvPr>
            <p:cNvSpPr>
              <a:spLocks noChangeShapeType="1"/>
            </p:cNvSpPr>
            <p:nvPr/>
          </p:nvSpPr>
          <p:spPr bwMode="auto">
            <a:xfrm flipV="1">
              <a:off x="3600"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70" name="Line 38">
              <a:extLst>
                <a:ext uri="{FF2B5EF4-FFF2-40B4-BE49-F238E27FC236}">
                  <a16:creationId xmlns:a16="http://schemas.microsoft.com/office/drawing/2014/main" id="{57B5F457-CC7E-EB76-4AE7-9E1E729DBB98}"/>
                </a:ext>
              </a:extLst>
            </p:cNvPr>
            <p:cNvSpPr>
              <a:spLocks noChangeShapeType="1"/>
            </p:cNvSpPr>
            <p:nvPr/>
          </p:nvSpPr>
          <p:spPr bwMode="auto">
            <a:xfrm flipV="1">
              <a:off x="3600"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52071" name="Group 39">
            <a:extLst>
              <a:ext uri="{FF2B5EF4-FFF2-40B4-BE49-F238E27FC236}">
                <a16:creationId xmlns:a16="http://schemas.microsoft.com/office/drawing/2014/main" id="{4DCED2BB-2216-CC13-54B2-C4CE492ED96A}"/>
              </a:ext>
            </a:extLst>
          </p:cNvPr>
          <p:cNvGrpSpPr>
            <a:grpSpLocks/>
          </p:cNvGrpSpPr>
          <p:nvPr/>
        </p:nvGrpSpPr>
        <p:grpSpPr bwMode="auto">
          <a:xfrm>
            <a:off x="2971800" y="3733800"/>
            <a:ext cx="990600" cy="1066800"/>
            <a:chOff x="1872" y="2352"/>
            <a:chExt cx="624" cy="672"/>
          </a:xfrm>
        </p:grpSpPr>
        <p:sp>
          <p:nvSpPr>
            <p:cNvPr id="1452072" name="Line 40">
              <a:extLst>
                <a:ext uri="{FF2B5EF4-FFF2-40B4-BE49-F238E27FC236}">
                  <a16:creationId xmlns:a16="http://schemas.microsoft.com/office/drawing/2014/main" id="{3F87D1BA-48F2-CC5E-024C-CAF038C3D57F}"/>
                </a:ext>
              </a:extLst>
            </p:cNvPr>
            <p:cNvSpPr>
              <a:spLocks noChangeShapeType="1"/>
            </p:cNvSpPr>
            <p:nvPr/>
          </p:nvSpPr>
          <p:spPr bwMode="auto">
            <a:xfrm flipV="1">
              <a:off x="1872"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73" name="Line 41">
              <a:extLst>
                <a:ext uri="{FF2B5EF4-FFF2-40B4-BE49-F238E27FC236}">
                  <a16:creationId xmlns:a16="http://schemas.microsoft.com/office/drawing/2014/main" id="{D0FB3852-3039-CBCC-2F07-CACFB2CA9142}"/>
                </a:ext>
              </a:extLst>
            </p:cNvPr>
            <p:cNvSpPr>
              <a:spLocks noChangeShapeType="1"/>
            </p:cNvSpPr>
            <p:nvPr/>
          </p:nvSpPr>
          <p:spPr bwMode="auto">
            <a:xfrm flipV="1">
              <a:off x="2352"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2074" name="Line 42">
              <a:extLst>
                <a:ext uri="{FF2B5EF4-FFF2-40B4-BE49-F238E27FC236}">
                  <a16:creationId xmlns:a16="http://schemas.microsoft.com/office/drawing/2014/main" id="{815AFBF7-D6AD-60A5-4643-1040F7749B67}"/>
                </a:ext>
              </a:extLst>
            </p:cNvPr>
            <p:cNvSpPr>
              <a:spLocks noChangeShapeType="1"/>
            </p:cNvSpPr>
            <p:nvPr/>
          </p:nvSpPr>
          <p:spPr bwMode="auto">
            <a:xfrm flipV="1">
              <a:off x="2352"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493692" name="Text Box 124">
            <a:extLst>
              <a:ext uri="{FF2B5EF4-FFF2-40B4-BE49-F238E27FC236}">
                <a16:creationId xmlns:a16="http://schemas.microsoft.com/office/drawing/2014/main" id="{F032E2A7-A550-8FCF-FF0B-A9CCD862628B}"/>
              </a:ext>
            </a:extLst>
          </p:cNvPr>
          <p:cNvSpPr txBox="1">
            <a:spLocks noChangeArrowheads="1"/>
          </p:cNvSpPr>
          <p:nvPr/>
        </p:nvSpPr>
        <p:spPr bwMode="auto">
          <a:xfrm>
            <a:off x="2541588"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493693" name="Text Box 125">
            <a:extLst>
              <a:ext uri="{FF2B5EF4-FFF2-40B4-BE49-F238E27FC236}">
                <a16:creationId xmlns:a16="http://schemas.microsoft.com/office/drawing/2014/main" id="{B9E98507-CD59-1F17-B8CB-242E6C40D43F}"/>
              </a:ext>
            </a:extLst>
          </p:cNvPr>
          <p:cNvSpPr txBox="1">
            <a:spLocks noChangeArrowheads="1"/>
          </p:cNvSpPr>
          <p:nvPr/>
        </p:nvSpPr>
        <p:spPr bwMode="auto">
          <a:xfrm>
            <a:off x="453072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p>
        </p:txBody>
      </p:sp>
      <p:sp>
        <p:nvSpPr>
          <p:cNvPr id="493694" name="Text Box 126">
            <a:extLst>
              <a:ext uri="{FF2B5EF4-FFF2-40B4-BE49-F238E27FC236}">
                <a16:creationId xmlns:a16="http://schemas.microsoft.com/office/drawing/2014/main" id="{5E809C97-BDEE-A598-4979-5F120F4BA0AC}"/>
              </a:ext>
            </a:extLst>
          </p:cNvPr>
          <p:cNvSpPr txBox="1">
            <a:spLocks noChangeArrowheads="1"/>
          </p:cNvSpPr>
          <p:nvPr/>
        </p:nvSpPr>
        <p:spPr bwMode="auto">
          <a:xfrm>
            <a:off x="650557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sp>
        <p:nvSpPr>
          <p:cNvPr id="493698" name="Text Box 130">
            <a:extLst>
              <a:ext uri="{FF2B5EF4-FFF2-40B4-BE49-F238E27FC236}">
                <a16:creationId xmlns:a16="http://schemas.microsoft.com/office/drawing/2014/main" id="{FEB09073-8FEF-0413-5071-B9B3E8C5C859}"/>
              </a:ext>
            </a:extLst>
          </p:cNvPr>
          <p:cNvSpPr txBox="1">
            <a:spLocks noChangeArrowheads="1"/>
          </p:cNvSpPr>
          <p:nvPr/>
        </p:nvSpPr>
        <p:spPr bwMode="auto">
          <a:xfrm>
            <a:off x="-304800" y="2209800"/>
            <a:ext cx="373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p(</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 is proportional</a:t>
            </a:r>
            <a:b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b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to the product of 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factors’ values on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r>
              <a:rPr kumimoji="0" lang="en-US" altLang="en-US" sz="1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graphicFrame>
        <p:nvGraphicFramePr>
          <p:cNvPr id="1452079" name="Group 47">
            <a:extLst>
              <a:ext uri="{FF2B5EF4-FFF2-40B4-BE49-F238E27FC236}">
                <a16:creationId xmlns:a16="http://schemas.microsoft.com/office/drawing/2014/main" id="{01F6BBD6-C498-77D3-AC65-BB825160E04C}"/>
              </a:ext>
            </a:extLst>
          </p:cNvPr>
          <p:cNvGraphicFramePr>
            <a:graphicFrameLocks noGrp="1"/>
          </p:cNvGraphicFramePr>
          <p:nvPr/>
        </p:nvGraphicFramePr>
        <p:xfrm>
          <a:off x="3124200" y="2286000"/>
          <a:ext cx="1066800" cy="975360"/>
        </p:xfrm>
        <a:graphic>
          <a:graphicData uri="http://schemas.openxmlformats.org/drawingml/2006/table">
            <a:tbl>
              <a:tblPr/>
              <a:tblGrid>
                <a:gridCol w="266700">
                  <a:extLst>
                    <a:ext uri="{9D8B030D-6E8A-4147-A177-3AD203B41FA5}">
                      <a16:colId xmlns:a16="http://schemas.microsoft.com/office/drawing/2014/main" val="4242238678"/>
                    </a:ext>
                  </a:extLst>
                </a:gridCol>
                <a:gridCol w="266700">
                  <a:extLst>
                    <a:ext uri="{9D8B030D-6E8A-4147-A177-3AD203B41FA5}">
                      <a16:colId xmlns:a16="http://schemas.microsoft.com/office/drawing/2014/main" val="119869951"/>
                    </a:ext>
                  </a:extLst>
                </a:gridCol>
                <a:gridCol w="266700">
                  <a:extLst>
                    <a:ext uri="{9D8B030D-6E8A-4147-A177-3AD203B41FA5}">
                      <a16:colId xmlns:a16="http://schemas.microsoft.com/office/drawing/2014/main" val="1625589638"/>
                    </a:ext>
                  </a:extLst>
                </a:gridCol>
                <a:gridCol w="266700">
                  <a:extLst>
                    <a:ext uri="{9D8B030D-6E8A-4147-A177-3AD203B41FA5}">
                      <a16:colId xmlns:a16="http://schemas.microsoft.com/office/drawing/2014/main" val="312161415"/>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056860012"/>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v</a:t>
                      </a: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571806215"/>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3159055106"/>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997935782"/>
                  </a:ext>
                </a:extLst>
              </a:tr>
            </a:tbl>
          </a:graphicData>
        </a:graphic>
      </p:graphicFrame>
      <p:graphicFrame>
        <p:nvGraphicFramePr>
          <p:cNvPr id="1452104" name="Group 72">
            <a:extLst>
              <a:ext uri="{FF2B5EF4-FFF2-40B4-BE49-F238E27FC236}">
                <a16:creationId xmlns:a16="http://schemas.microsoft.com/office/drawing/2014/main" id="{28A6949A-E088-8321-DA41-6FE244C46C2D}"/>
              </a:ext>
            </a:extLst>
          </p:cNvPr>
          <p:cNvGraphicFramePr>
            <a:graphicFrameLocks noGrp="1"/>
          </p:cNvGraphicFramePr>
          <p:nvPr/>
        </p:nvGraphicFramePr>
        <p:xfrm>
          <a:off x="2971800" y="4086225"/>
          <a:ext cx="762000" cy="731520"/>
        </p:xfrm>
        <a:graphic>
          <a:graphicData uri="http://schemas.openxmlformats.org/drawingml/2006/table">
            <a:tbl>
              <a:tblPr/>
              <a:tblGrid>
                <a:gridCol w="228600">
                  <a:extLst>
                    <a:ext uri="{9D8B030D-6E8A-4147-A177-3AD203B41FA5}">
                      <a16:colId xmlns:a16="http://schemas.microsoft.com/office/drawing/2014/main" val="324172018"/>
                    </a:ext>
                  </a:extLst>
                </a:gridCol>
                <a:gridCol w="533400">
                  <a:extLst>
                    <a:ext uri="{9D8B030D-6E8A-4147-A177-3AD203B41FA5}">
                      <a16:colId xmlns:a16="http://schemas.microsoft.com/office/drawing/2014/main" val="2470543342"/>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v</a:t>
                      </a:r>
                      <a:r>
                        <a:rPr kumimoji="0" lang="en-US" altLang="en-US" sz="1600" b="1" i="0" u="none" strike="noStrike" cap="none" normalizeH="0" baseline="0">
                          <a:ln>
                            <a:noFill/>
                          </a:ln>
                          <a:solidFill>
                            <a:srgbClr val="808080"/>
                          </a:solidFill>
                          <a:effectLst/>
                          <a:latin typeface="Courier New" panose="02070309020205020404" pitchFamily="49" charset="0"/>
                          <a:cs typeface="Arial" panose="020B0604020202020204" pitchFamily="34" charset="0"/>
                        </a:rPr>
                        <a:t>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318342473"/>
                  </a:ext>
                </a:extLst>
              </a:tr>
              <a:tr h="1841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60390730"/>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042365829"/>
                  </a:ext>
                </a:extLst>
              </a:tr>
            </a:tbl>
          </a:graphicData>
        </a:graphic>
      </p:graphicFrame>
      <p:graphicFrame>
        <p:nvGraphicFramePr>
          <p:cNvPr id="1452116" name="Group 84">
            <a:extLst>
              <a:ext uri="{FF2B5EF4-FFF2-40B4-BE49-F238E27FC236}">
                <a16:creationId xmlns:a16="http://schemas.microsoft.com/office/drawing/2014/main" id="{6D0E4110-CFDE-27B0-7D04-E526CBD511A1}"/>
              </a:ext>
            </a:extLst>
          </p:cNvPr>
          <p:cNvGraphicFramePr>
            <a:graphicFrameLocks noGrp="1"/>
          </p:cNvGraphicFramePr>
          <p:nvPr/>
        </p:nvGraphicFramePr>
        <p:xfrm>
          <a:off x="5105400" y="2286000"/>
          <a:ext cx="1066800" cy="975360"/>
        </p:xfrm>
        <a:graphic>
          <a:graphicData uri="http://schemas.openxmlformats.org/drawingml/2006/table">
            <a:tbl>
              <a:tblPr/>
              <a:tblGrid>
                <a:gridCol w="266700">
                  <a:extLst>
                    <a:ext uri="{9D8B030D-6E8A-4147-A177-3AD203B41FA5}">
                      <a16:colId xmlns:a16="http://schemas.microsoft.com/office/drawing/2014/main" val="500163933"/>
                    </a:ext>
                  </a:extLst>
                </a:gridCol>
                <a:gridCol w="266700">
                  <a:extLst>
                    <a:ext uri="{9D8B030D-6E8A-4147-A177-3AD203B41FA5}">
                      <a16:colId xmlns:a16="http://schemas.microsoft.com/office/drawing/2014/main" val="2544490945"/>
                    </a:ext>
                  </a:extLst>
                </a:gridCol>
                <a:gridCol w="266700">
                  <a:extLst>
                    <a:ext uri="{9D8B030D-6E8A-4147-A177-3AD203B41FA5}">
                      <a16:colId xmlns:a16="http://schemas.microsoft.com/office/drawing/2014/main" val="3809231278"/>
                    </a:ext>
                  </a:extLst>
                </a:gridCol>
                <a:gridCol w="266700">
                  <a:extLst>
                    <a:ext uri="{9D8B030D-6E8A-4147-A177-3AD203B41FA5}">
                      <a16:colId xmlns:a16="http://schemas.microsoft.com/office/drawing/2014/main" val="3820768511"/>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644012164"/>
                  </a:ext>
                </a:extLst>
              </a:tr>
              <a:tr h="23177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509215625"/>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95319656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856785483"/>
                  </a:ext>
                </a:extLst>
              </a:tr>
            </a:tbl>
          </a:graphicData>
        </a:graphic>
      </p:graphicFrame>
      <p:graphicFrame>
        <p:nvGraphicFramePr>
          <p:cNvPr id="1452141" name="Group 109">
            <a:extLst>
              <a:ext uri="{FF2B5EF4-FFF2-40B4-BE49-F238E27FC236}">
                <a16:creationId xmlns:a16="http://schemas.microsoft.com/office/drawing/2014/main" id="{E51F9A5A-6B0D-B19F-89F3-8D6BBB01C54D}"/>
              </a:ext>
            </a:extLst>
          </p:cNvPr>
          <p:cNvGraphicFramePr>
            <a:graphicFrameLocks noGrp="1"/>
          </p:cNvGraphicFramePr>
          <p:nvPr/>
        </p:nvGraphicFramePr>
        <p:xfrm>
          <a:off x="4953000" y="4086225"/>
          <a:ext cx="762000" cy="731520"/>
        </p:xfrm>
        <a:graphic>
          <a:graphicData uri="http://schemas.openxmlformats.org/drawingml/2006/table">
            <a:tbl>
              <a:tblPr/>
              <a:tblGrid>
                <a:gridCol w="266700">
                  <a:extLst>
                    <a:ext uri="{9D8B030D-6E8A-4147-A177-3AD203B41FA5}">
                      <a16:colId xmlns:a16="http://schemas.microsoft.com/office/drawing/2014/main" val="2003632331"/>
                    </a:ext>
                  </a:extLst>
                </a:gridCol>
                <a:gridCol w="495300">
                  <a:extLst>
                    <a:ext uri="{9D8B030D-6E8A-4147-A177-3AD203B41FA5}">
                      <a16:colId xmlns:a16="http://schemas.microsoft.com/office/drawing/2014/main" val="544733673"/>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327197434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87491176"/>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0.1</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1956353505"/>
                  </a:ext>
                </a:extLst>
              </a:tr>
            </a:tbl>
          </a:graphicData>
        </a:graphic>
      </p:graphicFrame>
      <p:graphicFrame>
        <p:nvGraphicFramePr>
          <p:cNvPr id="1452153" name="Group 121">
            <a:extLst>
              <a:ext uri="{FF2B5EF4-FFF2-40B4-BE49-F238E27FC236}">
                <a16:creationId xmlns:a16="http://schemas.microsoft.com/office/drawing/2014/main" id="{A4B358AC-70D9-4319-787A-641C1C0AF5F9}"/>
              </a:ext>
            </a:extLst>
          </p:cNvPr>
          <p:cNvGraphicFramePr>
            <a:graphicFrameLocks noGrp="1"/>
          </p:cNvGraphicFramePr>
          <p:nvPr/>
        </p:nvGraphicFramePr>
        <p:xfrm>
          <a:off x="6934200" y="4086225"/>
          <a:ext cx="762000" cy="731520"/>
        </p:xfrm>
        <a:graphic>
          <a:graphicData uri="http://schemas.openxmlformats.org/drawingml/2006/table">
            <a:tbl>
              <a:tblPr/>
              <a:tblGrid>
                <a:gridCol w="266700">
                  <a:extLst>
                    <a:ext uri="{9D8B030D-6E8A-4147-A177-3AD203B41FA5}">
                      <a16:colId xmlns:a16="http://schemas.microsoft.com/office/drawing/2014/main" val="650236650"/>
                    </a:ext>
                  </a:extLst>
                </a:gridCol>
                <a:gridCol w="495300">
                  <a:extLst>
                    <a:ext uri="{9D8B030D-6E8A-4147-A177-3AD203B41FA5}">
                      <a16:colId xmlns:a16="http://schemas.microsoft.com/office/drawing/2014/main" val="2392930110"/>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520504996"/>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98125884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060594100"/>
                  </a:ext>
                </a:extLst>
              </a:tr>
            </a:tbl>
          </a:graphicData>
        </a:graphic>
      </p:graphicFrame>
      <p:sp>
        <p:nvSpPr>
          <p:cNvPr id="501880" name="Text Box 120">
            <a:extLst>
              <a:ext uri="{FF2B5EF4-FFF2-40B4-BE49-F238E27FC236}">
                <a16:creationId xmlns:a16="http://schemas.microsoft.com/office/drawing/2014/main" id="{C2B808D7-3296-0A6C-29B0-7B94668A025B}"/>
              </a:ext>
            </a:extLst>
          </p:cNvPr>
          <p:cNvSpPr txBox="1">
            <a:spLocks noChangeArrowheads="1"/>
          </p:cNvSpPr>
          <p:nvPr/>
        </p:nvSpPr>
        <p:spPr bwMode="auto">
          <a:xfrm>
            <a:off x="6357938" y="2609850"/>
            <a:ext cx="2782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 1*3*0.3*0.1*0.2 …</a:t>
            </a:r>
          </a:p>
        </p:txBody>
      </p:sp>
      <p:sp>
        <p:nvSpPr>
          <p:cNvPr id="1452166" name="Text Box 134">
            <a:extLst>
              <a:ext uri="{FF2B5EF4-FFF2-40B4-BE49-F238E27FC236}">
                <a16:creationId xmlns:a16="http://schemas.microsoft.com/office/drawing/2014/main" id="{45A5932A-EF5B-4A47-2C2D-0792ED886093}"/>
              </a:ext>
            </a:extLst>
          </p:cNvPr>
          <p:cNvSpPr txBox="1">
            <a:spLocks noChangeArrowheads="1"/>
          </p:cNvSpPr>
          <p:nvPr/>
        </p:nvSpPr>
        <p:spPr bwMode="auto">
          <a:xfrm>
            <a:off x="3263900" y="6127750"/>
            <a:ext cx="2268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MRF vs. CRF?</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2166">
                                            <p:txEl>
                                              <p:pRg st="0" end="0"/>
                                            </p:txEl>
                                          </p:spTgt>
                                        </p:tgtEl>
                                        <p:attrNameLst>
                                          <p:attrName>style.visibility</p:attrName>
                                        </p:attrNameLst>
                                      </p:cBhvr>
                                      <p:to>
                                        <p:strVal val="visible"/>
                                      </p:to>
                                    </p:set>
                                    <p:anim calcmode="lin" valueType="num">
                                      <p:cBhvr additive="base">
                                        <p:cTn id="7" dur="500" fill="hold"/>
                                        <p:tgtEl>
                                          <p:spTgt spid="14521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21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16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10855A8-53F8-85AC-4E1F-70F63BE7999B}"/>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CCA41-D988-4EE1-9F64-03C1C7B07B9A}"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87" name="Slide Number Placeholder 4">
            <a:extLst>
              <a:ext uri="{FF2B5EF4-FFF2-40B4-BE49-F238E27FC236}">
                <a16:creationId xmlns:a16="http://schemas.microsoft.com/office/drawing/2014/main" id="{B19C0A06-9E3E-00AE-726D-4254C3C1B899}"/>
              </a:ext>
            </a:extLst>
          </p:cNvPr>
          <p:cNvSpPr txBox="1">
            <a:spLocks noGrp="1"/>
          </p:cNvSpPr>
          <p:nvPr/>
        </p:nvSpPr>
        <p:spPr bwMode="auto">
          <a:xfrm>
            <a:off x="8001000" y="6396038"/>
            <a:ext cx="685800" cy="457200"/>
          </a:xfrm>
          <a:prstGeom prst="rect">
            <a:avLst/>
          </a:prstGeom>
          <a:noFill/>
          <a:ln>
            <a:miter lim="800000"/>
            <a:headEnd/>
            <a:tailEnd/>
          </a:ln>
        </p:spPr>
        <p:txBody>
          <a:bodyPr anchor="b"/>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F5017F-5B11-4C25-B7E0-10EC2C5F4196}"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56131" name="Rectangle 2">
            <a:extLst>
              <a:ext uri="{FF2B5EF4-FFF2-40B4-BE49-F238E27FC236}">
                <a16:creationId xmlns:a16="http://schemas.microsoft.com/office/drawing/2014/main" id="{8A7A6739-0FF3-70C3-C300-6D6954A954EC}"/>
              </a:ext>
            </a:extLst>
          </p:cNvPr>
          <p:cNvSpPr>
            <a:spLocks noGrp="1" noChangeArrowheads="1"/>
          </p:cNvSpPr>
          <p:nvPr>
            <p:ph type="title" idx="4294967295"/>
          </p:nvPr>
        </p:nvSpPr>
        <p:spPr>
          <a:xfrm>
            <a:off x="457200" y="277813"/>
            <a:ext cx="8534400" cy="1139825"/>
          </a:xfrm>
        </p:spPr>
        <p:txBody>
          <a:bodyPr/>
          <a:lstStyle/>
          <a:p>
            <a:pPr eaLnBrk="1" hangingPunct="1"/>
            <a:r>
              <a:rPr lang="en-US" altLang="en-US" sz="3800"/>
              <a:t>Inference: What do you know how to compute with this model?</a:t>
            </a:r>
          </a:p>
        </p:txBody>
      </p:sp>
      <p:sp>
        <p:nvSpPr>
          <p:cNvPr id="1456132" name="Oval 4">
            <a:extLst>
              <a:ext uri="{FF2B5EF4-FFF2-40B4-BE49-F238E27FC236}">
                <a16:creationId xmlns:a16="http://schemas.microsoft.com/office/drawing/2014/main" id="{A4CBBE44-4DB2-7449-7855-AA77A783A557}"/>
              </a:ext>
            </a:extLst>
          </p:cNvPr>
          <p:cNvSpPr>
            <a:spLocks noChangeArrowheads="1"/>
          </p:cNvSpPr>
          <p:nvPr/>
        </p:nvSpPr>
        <p:spPr bwMode="auto">
          <a:xfrm>
            <a:off x="24384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33" name="Oval 5">
            <a:extLst>
              <a:ext uri="{FF2B5EF4-FFF2-40B4-BE49-F238E27FC236}">
                <a16:creationId xmlns:a16="http://schemas.microsoft.com/office/drawing/2014/main" id="{263A67A5-5412-85EF-4B55-E171304E69CD}"/>
              </a:ext>
            </a:extLst>
          </p:cNvPr>
          <p:cNvSpPr>
            <a:spLocks noChangeArrowheads="1"/>
          </p:cNvSpPr>
          <p:nvPr/>
        </p:nvSpPr>
        <p:spPr bwMode="auto">
          <a:xfrm>
            <a:off x="24384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6134" name="Line 6">
            <a:extLst>
              <a:ext uri="{FF2B5EF4-FFF2-40B4-BE49-F238E27FC236}">
                <a16:creationId xmlns:a16="http://schemas.microsoft.com/office/drawing/2014/main" id="{3C7B6D48-0C25-979A-0CB1-84FE6918F8B4}"/>
              </a:ext>
            </a:extLst>
          </p:cNvPr>
          <p:cNvSpPr>
            <a:spLocks noChangeShapeType="1"/>
          </p:cNvSpPr>
          <p:nvPr/>
        </p:nvSpPr>
        <p:spPr bwMode="auto">
          <a:xfrm>
            <a:off x="27066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35" name="Oval 7">
            <a:extLst>
              <a:ext uri="{FF2B5EF4-FFF2-40B4-BE49-F238E27FC236}">
                <a16:creationId xmlns:a16="http://schemas.microsoft.com/office/drawing/2014/main" id="{ADBE7B16-B534-B518-45A7-B96423244759}"/>
              </a:ext>
            </a:extLst>
          </p:cNvPr>
          <p:cNvSpPr>
            <a:spLocks noChangeArrowheads="1"/>
          </p:cNvSpPr>
          <p:nvPr/>
        </p:nvSpPr>
        <p:spPr bwMode="auto">
          <a:xfrm>
            <a:off x="44196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36" name="Oval 8">
            <a:extLst>
              <a:ext uri="{FF2B5EF4-FFF2-40B4-BE49-F238E27FC236}">
                <a16:creationId xmlns:a16="http://schemas.microsoft.com/office/drawing/2014/main" id="{6874AC68-3F65-D491-AA9B-479221532F3E}"/>
              </a:ext>
            </a:extLst>
          </p:cNvPr>
          <p:cNvSpPr>
            <a:spLocks noChangeArrowheads="1"/>
          </p:cNvSpPr>
          <p:nvPr/>
        </p:nvSpPr>
        <p:spPr bwMode="auto">
          <a:xfrm>
            <a:off x="44196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37" name="Line 9">
            <a:extLst>
              <a:ext uri="{FF2B5EF4-FFF2-40B4-BE49-F238E27FC236}">
                <a16:creationId xmlns:a16="http://schemas.microsoft.com/office/drawing/2014/main" id="{D9532A84-0B55-989E-E72C-580AFBC252E4}"/>
              </a:ext>
            </a:extLst>
          </p:cNvPr>
          <p:cNvSpPr>
            <a:spLocks noChangeShapeType="1"/>
          </p:cNvSpPr>
          <p:nvPr/>
        </p:nvSpPr>
        <p:spPr bwMode="auto">
          <a:xfrm>
            <a:off x="46878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38" name="Line 10">
            <a:extLst>
              <a:ext uri="{FF2B5EF4-FFF2-40B4-BE49-F238E27FC236}">
                <a16:creationId xmlns:a16="http://schemas.microsoft.com/office/drawing/2014/main" id="{489F78BB-2C92-3F1F-BA6A-B005658F83C2}"/>
              </a:ext>
            </a:extLst>
          </p:cNvPr>
          <p:cNvSpPr>
            <a:spLocks noChangeShapeType="1"/>
          </p:cNvSpPr>
          <p:nvPr/>
        </p:nvSpPr>
        <p:spPr bwMode="auto">
          <a:xfrm>
            <a:off x="29718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39" name="Oval 11">
            <a:extLst>
              <a:ext uri="{FF2B5EF4-FFF2-40B4-BE49-F238E27FC236}">
                <a16:creationId xmlns:a16="http://schemas.microsoft.com/office/drawing/2014/main" id="{C4C37F7D-1478-2F6A-8F50-A89B0B9447F8}"/>
              </a:ext>
            </a:extLst>
          </p:cNvPr>
          <p:cNvSpPr>
            <a:spLocks noChangeArrowheads="1"/>
          </p:cNvSpPr>
          <p:nvPr/>
        </p:nvSpPr>
        <p:spPr bwMode="auto">
          <a:xfrm>
            <a:off x="6400800" y="3271838"/>
            <a:ext cx="533400" cy="533400"/>
          </a:xfrm>
          <a:prstGeom prst="ellipse">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40" name="Oval 12">
            <a:extLst>
              <a:ext uri="{FF2B5EF4-FFF2-40B4-BE49-F238E27FC236}">
                <a16:creationId xmlns:a16="http://schemas.microsoft.com/office/drawing/2014/main" id="{FF5E274A-61F3-6609-FEBA-AF6E1C49A6E6}"/>
              </a:ext>
            </a:extLst>
          </p:cNvPr>
          <p:cNvSpPr>
            <a:spLocks noChangeArrowheads="1"/>
          </p:cNvSpPr>
          <p:nvPr/>
        </p:nvSpPr>
        <p:spPr bwMode="auto">
          <a:xfrm>
            <a:off x="6400800" y="4872038"/>
            <a:ext cx="533400" cy="533400"/>
          </a:xfrm>
          <a:prstGeom prst="ellipse">
            <a:avLst/>
          </a:prstGeom>
          <a:solidFill>
            <a:srgbClr val="C0C0C0"/>
          </a:solidFill>
          <a:ln w="38100" algn="ctr">
            <a:solidFill>
              <a:schemeClr val="accent2"/>
            </a:solidFill>
            <a:round/>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41" name="Line 13">
            <a:extLst>
              <a:ext uri="{FF2B5EF4-FFF2-40B4-BE49-F238E27FC236}">
                <a16:creationId xmlns:a16="http://schemas.microsoft.com/office/drawing/2014/main" id="{98AC24CD-7797-7E74-1279-664481165D7A}"/>
              </a:ext>
            </a:extLst>
          </p:cNvPr>
          <p:cNvSpPr>
            <a:spLocks noChangeShapeType="1"/>
          </p:cNvSpPr>
          <p:nvPr/>
        </p:nvSpPr>
        <p:spPr bwMode="auto">
          <a:xfrm>
            <a:off x="6669088" y="3805238"/>
            <a:ext cx="0" cy="1066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42" name="Line 14">
            <a:extLst>
              <a:ext uri="{FF2B5EF4-FFF2-40B4-BE49-F238E27FC236}">
                <a16:creationId xmlns:a16="http://schemas.microsoft.com/office/drawing/2014/main" id="{C7E8D321-BAC3-584A-026E-3CECDB5BAF34}"/>
              </a:ext>
            </a:extLst>
          </p:cNvPr>
          <p:cNvSpPr>
            <a:spLocks noChangeShapeType="1"/>
          </p:cNvSpPr>
          <p:nvPr/>
        </p:nvSpPr>
        <p:spPr bwMode="auto">
          <a:xfrm>
            <a:off x="4953000" y="3548063"/>
            <a:ext cx="1447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43" name="Line 15">
            <a:extLst>
              <a:ext uri="{FF2B5EF4-FFF2-40B4-BE49-F238E27FC236}">
                <a16:creationId xmlns:a16="http://schemas.microsoft.com/office/drawing/2014/main" id="{E74FA4F3-DE39-F027-259F-CC30BD16BF0C}"/>
              </a:ext>
            </a:extLst>
          </p:cNvPr>
          <p:cNvSpPr>
            <a:spLocks noChangeShapeType="1"/>
          </p:cNvSpPr>
          <p:nvPr/>
        </p:nvSpPr>
        <p:spPr bwMode="auto">
          <a:xfrm>
            <a:off x="6934200" y="354806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44" name="Text Box 16">
            <a:extLst>
              <a:ext uri="{FF2B5EF4-FFF2-40B4-BE49-F238E27FC236}">
                <a16:creationId xmlns:a16="http://schemas.microsoft.com/office/drawing/2014/main" id="{1E4170EA-B594-6F02-41B3-7164EEF91F22}"/>
              </a:ext>
            </a:extLst>
          </p:cNvPr>
          <p:cNvSpPr txBox="1">
            <a:spLocks noChangeArrowheads="1"/>
          </p:cNvSpPr>
          <p:nvPr/>
        </p:nvSpPr>
        <p:spPr bwMode="auto">
          <a:xfrm>
            <a:off x="7537450" y="31877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56145" name="Line 17">
            <a:extLst>
              <a:ext uri="{FF2B5EF4-FFF2-40B4-BE49-F238E27FC236}">
                <a16:creationId xmlns:a16="http://schemas.microsoft.com/office/drawing/2014/main" id="{EA48465B-E435-B86A-CAC1-AE179C29C890}"/>
              </a:ext>
            </a:extLst>
          </p:cNvPr>
          <p:cNvSpPr>
            <a:spLocks noChangeShapeType="1"/>
          </p:cNvSpPr>
          <p:nvPr/>
        </p:nvSpPr>
        <p:spPr bwMode="auto">
          <a:xfrm flipH="1">
            <a:off x="1905000" y="3541713"/>
            <a:ext cx="533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46" name="Text Box 18">
            <a:extLst>
              <a:ext uri="{FF2B5EF4-FFF2-40B4-BE49-F238E27FC236}">
                <a16:creationId xmlns:a16="http://schemas.microsoft.com/office/drawing/2014/main" id="{42829DE4-AFA2-2CB9-8E6C-B4F17D401DE8}"/>
              </a:ext>
            </a:extLst>
          </p:cNvPr>
          <p:cNvSpPr txBox="1">
            <a:spLocks noChangeArrowheads="1"/>
          </p:cNvSpPr>
          <p:nvPr/>
        </p:nvSpPr>
        <p:spPr bwMode="auto">
          <a:xfrm flipH="1">
            <a:off x="1295400" y="318135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B812F"/>
                </a:solidFill>
                <a:effectLst/>
                <a:uLnTx/>
                <a:uFillTx/>
                <a:latin typeface="Arial" panose="020B0604020202020204" pitchFamily="34" charset="0"/>
                <a:ea typeface="+mn-ea"/>
                <a:cs typeface="Arial" panose="020B0604020202020204" pitchFamily="34" charset="0"/>
              </a:rPr>
              <a:t>…</a:t>
            </a:r>
          </a:p>
        </p:txBody>
      </p:sp>
      <p:sp>
        <p:nvSpPr>
          <p:cNvPr id="1456147" name="Text Box 19">
            <a:extLst>
              <a:ext uri="{FF2B5EF4-FFF2-40B4-BE49-F238E27FC236}">
                <a16:creationId xmlns:a16="http://schemas.microsoft.com/office/drawing/2014/main" id="{2D391C8C-E9D5-9B79-404D-D5753DC60B2D}"/>
              </a:ext>
            </a:extLst>
          </p:cNvPr>
          <p:cNvSpPr txBox="1">
            <a:spLocks noChangeArrowheads="1"/>
          </p:cNvSpPr>
          <p:nvPr/>
        </p:nvSpPr>
        <p:spPr bwMode="auto">
          <a:xfrm>
            <a:off x="2320925"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find</a:t>
            </a:r>
          </a:p>
        </p:txBody>
      </p:sp>
      <p:sp>
        <p:nvSpPr>
          <p:cNvPr id="1456148" name="Text Box 20">
            <a:extLst>
              <a:ext uri="{FF2B5EF4-FFF2-40B4-BE49-F238E27FC236}">
                <a16:creationId xmlns:a16="http://schemas.microsoft.com/office/drawing/2014/main" id="{F2464594-BB7E-E85C-A3E7-8CF710D9F84B}"/>
              </a:ext>
            </a:extLst>
          </p:cNvPr>
          <p:cNvSpPr txBox="1">
            <a:spLocks noChangeArrowheads="1"/>
          </p:cNvSpPr>
          <p:nvPr/>
        </p:nvSpPr>
        <p:spPr bwMode="auto">
          <a:xfrm>
            <a:off x="3930650" y="5453063"/>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preferred</a:t>
            </a:r>
          </a:p>
        </p:txBody>
      </p:sp>
      <p:sp>
        <p:nvSpPr>
          <p:cNvPr id="1456149" name="Text Box 21">
            <a:extLst>
              <a:ext uri="{FF2B5EF4-FFF2-40B4-BE49-F238E27FC236}">
                <a16:creationId xmlns:a16="http://schemas.microsoft.com/office/drawing/2014/main" id="{A42BB8F6-E623-BB6B-B4FD-3587A288D79D}"/>
              </a:ext>
            </a:extLst>
          </p:cNvPr>
          <p:cNvSpPr txBox="1">
            <a:spLocks noChangeArrowheads="1"/>
          </p:cNvSpPr>
          <p:nvPr/>
        </p:nvSpPr>
        <p:spPr bwMode="auto">
          <a:xfrm>
            <a:off x="6292850" y="54705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B812F"/>
                </a:solidFill>
                <a:effectLst/>
                <a:uLnTx/>
                <a:uFillTx/>
                <a:latin typeface="Courier New" panose="02070309020205020404" pitchFamily="49" charset="0"/>
                <a:ea typeface="+mn-ea"/>
                <a:cs typeface="Arial" panose="020B0604020202020204" pitchFamily="34" charset="0"/>
              </a:rPr>
              <a:t>tags</a:t>
            </a:r>
          </a:p>
        </p:txBody>
      </p:sp>
      <p:sp>
        <p:nvSpPr>
          <p:cNvPr id="475158" name="Rectangle 22">
            <a:extLst>
              <a:ext uri="{FF2B5EF4-FFF2-40B4-BE49-F238E27FC236}">
                <a16:creationId xmlns:a16="http://schemas.microsoft.com/office/drawing/2014/main" id="{6507DADD-CFBE-EE56-9DE0-88A7CACF9584}"/>
              </a:ext>
            </a:extLst>
          </p:cNvPr>
          <p:cNvSpPr>
            <a:spLocks noChangeArrowheads="1"/>
          </p:cNvSpPr>
          <p:nvPr/>
        </p:nvSpPr>
        <p:spPr bwMode="auto">
          <a:xfrm>
            <a:off x="35814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51" name="Line 63">
            <a:extLst>
              <a:ext uri="{FF2B5EF4-FFF2-40B4-BE49-F238E27FC236}">
                <a16:creationId xmlns:a16="http://schemas.microsoft.com/office/drawing/2014/main" id="{02E1AFD4-F11F-C2B2-6EFA-7CD9FBF7CD53}"/>
              </a:ext>
            </a:extLst>
          </p:cNvPr>
          <p:cNvSpPr>
            <a:spLocks noChangeShapeType="1"/>
          </p:cNvSpPr>
          <p:nvPr/>
        </p:nvSpPr>
        <p:spPr bwMode="auto">
          <a:xfrm>
            <a:off x="27066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475201" name="Rectangle 65">
            <a:extLst>
              <a:ext uri="{FF2B5EF4-FFF2-40B4-BE49-F238E27FC236}">
                <a16:creationId xmlns:a16="http://schemas.microsoft.com/office/drawing/2014/main" id="{EA548EA7-A862-ED56-8ACA-D35187C2BFE8}"/>
              </a:ext>
            </a:extLst>
          </p:cNvPr>
          <p:cNvSpPr>
            <a:spLocks noChangeArrowheads="1"/>
          </p:cNvSpPr>
          <p:nvPr/>
        </p:nvSpPr>
        <p:spPr bwMode="auto">
          <a:xfrm>
            <a:off x="5562600" y="3409950"/>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53" name="Line 105">
            <a:extLst>
              <a:ext uri="{FF2B5EF4-FFF2-40B4-BE49-F238E27FC236}">
                <a16:creationId xmlns:a16="http://schemas.microsoft.com/office/drawing/2014/main" id="{CC5F1248-CBEC-DE67-6173-21E41FD7A42A}"/>
              </a:ext>
            </a:extLst>
          </p:cNvPr>
          <p:cNvSpPr>
            <a:spLocks noChangeShapeType="1"/>
          </p:cNvSpPr>
          <p:nvPr/>
        </p:nvSpPr>
        <p:spPr bwMode="auto">
          <a:xfrm>
            <a:off x="46878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54" name="Line 119">
            <a:extLst>
              <a:ext uri="{FF2B5EF4-FFF2-40B4-BE49-F238E27FC236}">
                <a16:creationId xmlns:a16="http://schemas.microsoft.com/office/drawing/2014/main" id="{46B4772B-CB41-E281-1309-FA9DBEC039B3}"/>
              </a:ext>
            </a:extLst>
          </p:cNvPr>
          <p:cNvSpPr>
            <a:spLocks noChangeShapeType="1"/>
          </p:cNvSpPr>
          <p:nvPr/>
        </p:nvSpPr>
        <p:spPr bwMode="auto">
          <a:xfrm>
            <a:off x="6669088" y="3790950"/>
            <a:ext cx="0" cy="5349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55" name="Rectangle 120">
            <a:extLst>
              <a:ext uri="{FF2B5EF4-FFF2-40B4-BE49-F238E27FC236}">
                <a16:creationId xmlns:a16="http://schemas.microsoft.com/office/drawing/2014/main" id="{F95CD69E-ABAF-1733-B1E6-DA8BCCD2568C}"/>
              </a:ext>
            </a:extLst>
          </p:cNvPr>
          <p:cNvSpPr>
            <a:spLocks noChangeArrowheads="1"/>
          </p:cNvSpPr>
          <p:nvPr/>
        </p:nvSpPr>
        <p:spPr bwMode="auto">
          <a:xfrm>
            <a:off x="65532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56" name="Rectangle 53">
            <a:extLst>
              <a:ext uri="{FF2B5EF4-FFF2-40B4-BE49-F238E27FC236}">
                <a16:creationId xmlns:a16="http://schemas.microsoft.com/office/drawing/2014/main" id="{E7E11757-CE2B-A7F9-007E-2AF2BF817673}"/>
              </a:ext>
            </a:extLst>
          </p:cNvPr>
          <p:cNvSpPr>
            <a:spLocks noChangeArrowheads="1"/>
          </p:cNvSpPr>
          <p:nvPr/>
        </p:nvSpPr>
        <p:spPr bwMode="auto">
          <a:xfrm>
            <a:off x="25908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57" name="Rectangle 68">
            <a:extLst>
              <a:ext uri="{FF2B5EF4-FFF2-40B4-BE49-F238E27FC236}">
                <a16:creationId xmlns:a16="http://schemas.microsoft.com/office/drawing/2014/main" id="{A7E07C82-B384-7BED-0162-3019CFF3118E}"/>
              </a:ext>
            </a:extLst>
          </p:cNvPr>
          <p:cNvSpPr>
            <a:spLocks noChangeArrowheads="1"/>
          </p:cNvSpPr>
          <p:nvPr/>
        </p:nvSpPr>
        <p:spPr bwMode="auto">
          <a:xfrm>
            <a:off x="4572000" y="4319588"/>
            <a:ext cx="228600" cy="228600"/>
          </a:xfrm>
          <a:prstGeom prst="rect">
            <a:avLst/>
          </a:prstGeom>
          <a:solidFill>
            <a:srgbClr val="FFDE81"/>
          </a:solidFill>
          <a:ln w="38100" algn="ctr">
            <a:solidFill>
              <a:schemeClr val="accent2"/>
            </a:solidFill>
            <a:miter lim="800000"/>
            <a:headEnd/>
            <a:tailEnd/>
          </a:ln>
        </p:spPr>
        <p:txBody>
          <a:bodyPr wrap="none" anchor="ct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nvGrpSpPr>
          <p:cNvPr id="1456158" name="Group 30">
            <a:extLst>
              <a:ext uri="{FF2B5EF4-FFF2-40B4-BE49-F238E27FC236}">
                <a16:creationId xmlns:a16="http://schemas.microsoft.com/office/drawing/2014/main" id="{CE990347-3B1E-DBF5-CD47-59D8EAAD8CF9}"/>
              </a:ext>
            </a:extLst>
          </p:cNvPr>
          <p:cNvGrpSpPr>
            <a:grpSpLocks/>
          </p:cNvGrpSpPr>
          <p:nvPr/>
        </p:nvGrpSpPr>
        <p:grpSpPr bwMode="auto">
          <a:xfrm>
            <a:off x="6934200" y="3733800"/>
            <a:ext cx="990600" cy="1066800"/>
            <a:chOff x="4368" y="2352"/>
            <a:chExt cx="624" cy="672"/>
          </a:xfrm>
        </p:grpSpPr>
        <p:sp>
          <p:nvSpPr>
            <p:cNvPr id="1456159" name="Line 31">
              <a:extLst>
                <a:ext uri="{FF2B5EF4-FFF2-40B4-BE49-F238E27FC236}">
                  <a16:creationId xmlns:a16="http://schemas.microsoft.com/office/drawing/2014/main" id="{A1249108-EEC5-2678-4901-E0A937C8F806}"/>
                </a:ext>
              </a:extLst>
            </p:cNvPr>
            <p:cNvSpPr>
              <a:spLocks noChangeShapeType="1"/>
            </p:cNvSpPr>
            <p:nvPr/>
          </p:nvSpPr>
          <p:spPr bwMode="auto">
            <a:xfrm flipV="1">
              <a:off x="4368"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60" name="Line 32">
              <a:extLst>
                <a:ext uri="{FF2B5EF4-FFF2-40B4-BE49-F238E27FC236}">
                  <a16:creationId xmlns:a16="http://schemas.microsoft.com/office/drawing/2014/main" id="{EEC665B4-37B4-2C1C-0F0C-FCA68CAF5113}"/>
                </a:ext>
              </a:extLst>
            </p:cNvPr>
            <p:cNvSpPr>
              <a:spLocks noChangeShapeType="1"/>
            </p:cNvSpPr>
            <p:nvPr/>
          </p:nvSpPr>
          <p:spPr bwMode="auto">
            <a:xfrm flipV="1">
              <a:off x="4848"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61" name="Line 33">
              <a:extLst>
                <a:ext uri="{FF2B5EF4-FFF2-40B4-BE49-F238E27FC236}">
                  <a16:creationId xmlns:a16="http://schemas.microsoft.com/office/drawing/2014/main" id="{BD7C69D9-09B0-09DD-6294-5878C70F571B}"/>
                </a:ext>
              </a:extLst>
            </p:cNvPr>
            <p:cNvSpPr>
              <a:spLocks noChangeShapeType="1"/>
            </p:cNvSpPr>
            <p:nvPr/>
          </p:nvSpPr>
          <p:spPr bwMode="auto">
            <a:xfrm flipV="1">
              <a:off x="4848"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56162" name="Group 34">
            <a:extLst>
              <a:ext uri="{FF2B5EF4-FFF2-40B4-BE49-F238E27FC236}">
                <a16:creationId xmlns:a16="http://schemas.microsoft.com/office/drawing/2014/main" id="{C8F661E7-5380-96B2-0FD2-8859B9F43244}"/>
              </a:ext>
            </a:extLst>
          </p:cNvPr>
          <p:cNvGrpSpPr>
            <a:grpSpLocks/>
          </p:cNvGrpSpPr>
          <p:nvPr/>
        </p:nvGrpSpPr>
        <p:grpSpPr bwMode="auto">
          <a:xfrm>
            <a:off x="4953000" y="3733800"/>
            <a:ext cx="990600" cy="1066800"/>
            <a:chOff x="3120" y="2352"/>
            <a:chExt cx="624" cy="672"/>
          </a:xfrm>
        </p:grpSpPr>
        <p:sp>
          <p:nvSpPr>
            <p:cNvPr id="1456163" name="Line 35">
              <a:extLst>
                <a:ext uri="{FF2B5EF4-FFF2-40B4-BE49-F238E27FC236}">
                  <a16:creationId xmlns:a16="http://schemas.microsoft.com/office/drawing/2014/main" id="{77EC3C13-63FE-60CA-6A63-BB5080BB933E}"/>
                </a:ext>
              </a:extLst>
            </p:cNvPr>
            <p:cNvSpPr>
              <a:spLocks noChangeShapeType="1"/>
            </p:cNvSpPr>
            <p:nvPr/>
          </p:nvSpPr>
          <p:spPr bwMode="auto">
            <a:xfrm flipV="1">
              <a:off x="3120"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64" name="Line 36">
              <a:extLst>
                <a:ext uri="{FF2B5EF4-FFF2-40B4-BE49-F238E27FC236}">
                  <a16:creationId xmlns:a16="http://schemas.microsoft.com/office/drawing/2014/main" id="{0A7ED361-CDAE-A53C-0615-C9BC44A81B49}"/>
                </a:ext>
              </a:extLst>
            </p:cNvPr>
            <p:cNvSpPr>
              <a:spLocks noChangeShapeType="1"/>
            </p:cNvSpPr>
            <p:nvPr/>
          </p:nvSpPr>
          <p:spPr bwMode="auto">
            <a:xfrm flipV="1">
              <a:off x="3600"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65" name="Line 37">
              <a:extLst>
                <a:ext uri="{FF2B5EF4-FFF2-40B4-BE49-F238E27FC236}">
                  <a16:creationId xmlns:a16="http://schemas.microsoft.com/office/drawing/2014/main" id="{F05BCC36-214E-0617-C5FC-769818E4D00A}"/>
                </a:ext>
              </a:extLst>
            </p:cNvPr>
            <p:cNvSpPr>
              <a:spLocks noChangeShapeType="1"/>
            </p:cNvSpPr>
            <p:nvPr/>
          </p:nvSpPr>
          <p:spPr bwMode="auto">
            <a:xfrm flipV="1">
              <a:off x="3600"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grpSp>
        <p:nvGrpSpPr>
          <p:cNvPr id="1456166" name="Group 38">
            <a:extLst>
              <a:ext uri="{FF2B5EF4-FFF2-40B4-BE49-F238E27FC236}">
                <a16:creationId xmlns:a16="http://schemas.microsoft.com/office/drawing/2014/main" id="{091350F5-F6C0-EAF8-E0D6-48A9E0707684}"/>
              </a:ext>
            </a:extLst>
          </p:cNvPr>
          <p:cNvGrpSpPr>
            <a:grpSpLocks/>
          </p:cNvGrpSpPr>
          <p:nvPr/>
        </p:nvGrpSpPr>
        <p:grpSpPr bwMode="auto">
          <a:xfrm>
            <a:off x="2971800" y="3733800"/>
            <a:ext cx="990600" cy="1066800"/>
            <a:chOff x="1872" y="2352"/>
            <a:chExt cx="624" cy="672"/>
          </a:xfrm>
        </p:grpSpPr>
        <p:sp>
          <p:nvSpPr>
            <p:cNvPr id="1456167" name="Line 39">
              <a:extLst>
                <a:ext uri="{FF2B5EF4-FFF2-40B4-BE49-F238E27FC236}">
                  <a16:creationId xmlns:a16="http://schemas.microsoft.com/office/drawing/2014/main" id="{6463A71F-B96F-ABD9-5BEA-FEAFDC2AB4FE}"/>
                </a:ext>
              </a:extLst>
            </p:cNvPr>
            <p:cNvSpPr>
              <a:spLocks noChangeShapeType="1"/>
            </p:cNvSpPr>
            <p:nvPr/>
          </p:nvSpPr>
          <p:spPr bwMode="auto">
            <a:xfrm flipV="1">
              <a:off x="1872" y="2352"/>
              <a:ext cx="384" cy="19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68" name="Line 40">
              <a:extLst>
                <a:ext uri="{FF2B5EF4-FFF2-40B4-BE49-F238E27FC236}">
                  <a16:creationId xmlns:a16="http://schemas.microsoft.com/office/drawing/2014/main" id="{851382E2-83F3-6207-3723-38B1C8F53F4A}"/>
                </a:ext>
              </a:extLst>
            </p:cNvPr>
            <p:cNvSpPr>
              <a:spLocks noChangeShapeType="1"/>
            </p:cNvSpPr>
            <p:nvPr/>
          </p:nvSpPr>
          <p:spPr bwMode="auto">
            <a:xfrm flipV="1">
              <a:off x="2352" y="2400"/>
              <a:ext cx="144" cy="14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6169" name="Line 41">
              <a:extLst>
                <a:ext uri="{FF2B5EF4-FFF2-40B4-BE49-F238E27FC236}">
                  <a16:creationId xmlns:a16="http://schemas.microsoft.com/office/drawing/2014/main" id="{8011E9D2-E8A8-BAEA-1147-C69A2212979D}"/>
                </a:ext>
              </a:extLst>
            </p:cNvPr>
            <p:cNvSpPr>
              <a:spLocks noChangeShapeType="1"/>
            </p:cNvSpPr>
            <p:nvPr/>
          </p:nvSpPr>
          <p:spPr bwMode="auto">
            <a:xfrm flipV="1">
              <a:off x="2352" y="2736"/>
              <a:ext cx="144" cy="2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493692" name="Text Box 124">
            <a:extLst>
              <a:ext uri="{FF2B5EF4-FFF2-40B4-BE49-F238E27FC236}">
                <a16:creationId xmlns:a16="http://schemas.microsoft.com/office/drawing/2014/main" id="{E4820AFD-3FF8-BEA3-C551-15CF734AED5F}"/>
              </a:ext>
            </a:extLst>
          </p:cNvPr>
          <p:cNvSpPr txBox="1">
            <a:spLocks noChangeArrowheads="1"/>
          </p:cNvSpPr>
          <p:nvPr/>
        </p:nvSpPr>
        <p:spPr bwMode="auto">
          <a:xfrm>
            <a:off x="2541588"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p>
        </p:txBody>
      </p:sp>
      <p:sp>
        <p:nvSpPr>
          <p:cNvPr id="493693" name="Text Box 125">
            <a:extLst>
              <a:ext uri="{FF2B5EF4-FFF2-40B4-BE49-F238E27FC236}">
                <a16:creationId xmlns:a16="http://schemas.microsoft.com/office/drawing/2014/main" id="{B7CE5FF5-B967-2DEE-4EA1-61478629CBF6}"/>
              </a:ext>
            </a:extLst>
          </p:cNvPr>
          <p:cNvSpPr txBox="1">
            <a:spLocks noChangeArrowheads="1"/>
          </p:cNvSpPr>
          <p:nvPr/>
        </p:nvSpPr>
        <p:spPr bwMode="auto">
          <a:xfrm>
            <a:off x="453072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p>
        </p:txBody>
      </p:sp>
      <p:sp>
        <p:nvSpPr>
          <p:cNvPr id="493694" name="Text Box 126">
            <a:extLst>
              <a:ext uri="{FF2B5EF4-FFF2-40B4-BE49-F238E27FC236}">
                <a16:creationId xmlns:a16="http://schemas.microsoft.com/office/drawing/2014/main" id="{97316B92-1C3C-9AC3-434E-CDBA166ABF8A}"/>
              </a:ext>
            </a:extLst>
          </p:cNvPr>
          <p:cNvSpPr txBox="1">
            <a:spLocks noChangeArrowheads="1"/>
          </p:cNvSpPr>
          <p:nvPr/>
        </p:nvSpPr>
        <p:spPr bwMode="auto">
          <a:xfrm>
            <a:off x="6505575" y="3352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sp>
        <p:nvSpPr>
          <p:cNvPr id="493698" name="Text Box 130">
            <a:extLst>
              <a:ext uri="{FF2B5EF4-FFF2-40B4-BE49-F238E27FC236}">
                <a16:creationId xmlns:a16="http://schemas.microsoft.com/office/drawing/2014/main" id="{B764C01E-AEDC-46E9-D0B0-9A7F2F76F9EC}"/>
              </a:ext>
            </a:extLst>
          </p:cNvPr>
          <p:cNvSpPr txBox="1">
            <a:spLocks noChangeArrowheads="1"/>
          </p:cNvSpPr>
          <p:nvPr/>
        </p:nvSpPr>
        <p:spPr bwMode="auto">
          <a:xfrm>
            <a:off x="-304800" y="2209800"/>
            <a:ext cx="373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p(</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 is proportional</a:t>
            </a:r>
            <a:b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b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to the product of 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factors’ values on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v</a:t>
            </a:r>
            <a:r>
              <a:rPr kumimoji="0" lang="en-US" altLang="en-US" sz="12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a</a:t>
            </a:r>
            <a:r>
              <a:rPr kumimoji="0" lang="en-US" altLang="en-US" sz="1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 </a:t>
            </a:r>
            <a:r>
              <a:rPr kumimoji="0" lang="en-US" altLang="en-US" sz="2000" b="1" i="0" u="none" strike="noStrike" kern="1200" cap="none" spc="0" normalizeH="0" baseline="0" noProof="0">
                <a:ln>
                  <a:noFill/>
                </a:ln>
                <a:solidFill>
                  <a:srgbClr val="FF0000"/>
                </a:solidFill>
                <a:effectLst/>
                <a:uLnTx/>
                <a:uFillTx/>
                <a:latin typeface="Courier New" panose="02070309020205020404" pitchFamily="49" charset="0"/>
                <a:ea typeface="+mn-ea"/>
                <a:cs typeface="Arial" panose="020B0604020202020204" pitchFamily="34" charset="0"/>
              </a:rPr>
              <a:t>n</a:t>
            </a:r>
          </a:p>
        </p:txBody>
      </p:sp>
      <p:graphicFrame>
        <p:nvGraphicFramePr>
          <p:cNvPr id="1456174" name="Group 46">
            <a:extLst>
              <a:ext uri="{FF2B5EF4-FFF2-40B4-BE49-F238E27FC236}">
                <a16:creationId xmlns:a16="http://schemas.microsoft.com/office/drawing/2014/main" id="{29500A11-8E49-A14F-47DE-9465DEB44A08}"/>
              </a:ext>
            </a:extLst>
          </p:cNvPr>
          <p:cNvGraphicFramePr>
            <a:graphicFrameLocks noGrp="1"/>
          </p:cNvGraphicFramePr>
          <p:nvPr/>
        </p:nvGraphicFramePr>
        <p:xfrm>
          <a:off x="3124200" y="2286000"/>
          <a:ext cx="1066800" cy="975360"/>
        </p:xfrm>
        <a:graphic>
          <a:graphicData uri="http://schemas.openxmlformats.org/drawingml/2006/table">
            <a:tbl>
              <a:tblPr/>
              <a:tblGrid>
                <a:gridCol w="266700">
                  <a:extLst>
                    <a:ext uri="{9D8B030D-6E8A-4147-A177-3AD203B41FA5}">
                      <a16:colId xmlns:a16="http://schemas.microsoft.com/office/drawing/2014/main" val="1967043903"/>
                    </a:ext>
                  </a:extLst>
                </a:gridCol>
                <a:gridCol w="266700">
                  <a:extLst>
                    <a:ext uri="{9D8B030D-6E8A-4147-A177-3AD203B41FA5}">
                      <a16:colId xmlns:a16="http://schemas.microsoft.com/office/drawing/2014/main" val="194550123"/>
                    </a:ext>
                  </a:extLst>
                </a:gridCol>
                <a:gridCol w="266700">
                  <a:extLst>
                    <a:ext uri="{9D8B030D-6E8A-4147-A177-3AD203B41FA5}">
                      <a16:colId xmlns:a16="http://schemas.microsoft.com/office/drawing/2014/main" val="2679436641"/>
                    </a:ext>
                  </a:extLst>
                </a:gridCol>
                <a:gridCol w="266700">
                  <a:extLst>
                    <a:ext uri="{9D8B030D-6E8A-4147-A177-3AD203B41FA5}">
                      <a16:colId xmlns:a16="http://schemas.microsoft.com/office/drawing/2014/main" val="1527649146"/>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3126204430"/>
                  </a:ext>
                </a:extLst>
              </a:tr>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v</a:t>
                      </a: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2965012914"/>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2604537933"/>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722975642"/>
                  </a:ext>
                </a:extLst>
              </a:tr>
            </a:tbl>
          </a:graphicData>
        </a:graphic>
      </p:graphicFrame>
      <p:graphicFrame>
        <p:nvGraphicFramePr>
          <p:cNvPr id="1456199" name="Group 71">
            <a:extLst>
              <a:ext uri="{FF2B5EF4-FFF2-40B4-BE49-F238E27FC236}">
                <a16:creationId xmlns:a16="http://schemas.microsoft.com/office/drawing/2014/main" id="{BB6382E2-2549-A5C6-8074-CC4121716DD7}"/>
              </a:ext>
            </a:extLst>
          </p:cNvPr>
          <p:cNvGraphicFramePr>
            <a:graphicFrameLocks noGrp="1"/>
          </p:cNvGraphicFramePr>
          <p:nvPr/>
        </p:nvGraphicFramePr>
        <p:xfrm>
          <a:off x="2971800" y="4086225"/>
          <a:ext cx="762000" cy="731520"/>
        </p:xfrm>
        <a:graphic>
          <a:graphicData uri="http://schemas.openxmlformats.org/drawingml/2006/table">
            <a:tbl>
              <a:tblPr/>
              <a:tblGrid>
                <a:gridCol w="228600">
                  <a:extLst>
                    <a:ext uri="{9D8B030D-6E8A-4147-A177-3AD203B41FA5}">
                      <a16:colId xmlns:a16="http://schemas.microsoft.com/office/drawing/2014/main" val="3471085959"/>
                    </a:ext>
                  </a:extLst>
                </a:gridCol>
                <a:gridCol w="533400">
                  <a:extLst>
                    <a:ext uri="{9D8B030D-6E8A-4147-A177-3AD203B41FA5}">
                      <a16:colId xmlns:a16="http://schemas.microsoft.com/office/drawing/2014/main" val="1901662095"/>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v</a:t>
                      </a:r>
                      <a:r>
                        <a:rPr kumimoji="0" lang="en-US" altLang="en-US" sz="1600" b="1" i="0" u="none" strike="noStrike" cap="none" normalizeH="0" baseline="0">
                          <a:ln>
                            <a:noFill/>
                          </a:ln>
                          <a:solidFill>
                            <a:srgbClr val="808080"/>
                          </a:solidFill>
                          <a:effectLst/>
                          <a:latin typeface="Courier New" panose="02070309020205020404" pitchFamily="49" charset="0"/>
                          <a:cs typeface="Arial" panose="020B0604020202020204" pitchFamily="34" charset="0"/>
                        </a:rPr>
                        <a:t>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3029514347"/>
                  </a:ext>
                </a:extLst>
              </a:tr>
              <a:tr h="1841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672043470"/>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4036905820"/>
                  </a:ext>
                </a:extLst>
              </a:tr>
            </a:tbl>
          </a:graphicData>
        </a:graphic>
      </p:graphicFrame>
      <p:graphicFrame>
        <p:nvGraphicFramePr>
          <p:cNvPr id="1456211" name="Group 83">
            <a:extLst>
              <a:ext uri="{FF2B5EF4-FFF2-40B4-BE49-F238E27FC236}">
                <a16:creationId xmlns:a16="http://schemas.microsoft.com/office/drawing/2014/main" id="{A0E2E0B6-1D8B-ED66-AD90-3F340B5D2638}"/>
              </a:ext>
            </a:extLst>
          </p:cNvPr>
          <p:cNvGraphicFramePr>
            <a:graphicFrameLocks noGrp="1"/>
          </p:cNvGraphicFramePr>
          <p:nvPr/>
        </p:nvGraphicFramePr>
        <p:xfrm>
          <a:off x="5105400" y="2286000"/>
          <a:ext cx="1066800" cy="975360"/>
        </p:xfrm>
        <a:graphic>
          <a:graphicData uri="http://schemas.openxmlformats.org/drawingml/2006/table">
            <a:tbl>
              <a:tblPr/>
              <a:tblGrid>
                <a:gridCol w="266700">
                  <a:extLst>
                    <a:ext uri="{9D8B030D-6E8A-4147-A177-3AD203B41FA5}">
                      <a16:colId xmlns:a16="http://schemas.microsoft.com/office/drawing/2014/main" val="3765804238"/>
                    </a:ext>
                  </a:extLst>
                </a:gridCol>
                <a:gridCol w="266700">
                  <a:extLst>
                    <a:ext uri="{9D8B030D-6E8A-4147-A177-3AD203B41FA5}">
                      <a16:colId xmlns:a16="http://schemas.microsoft.com/office/drawing/2014/main" val="826269974"/>
                    </a:ext>
                  </a:extLst>
                </a:gridCol>
                <a:gridCol w="266700">
                  <a:extLst>
                    <a:ext uri="{9D8B030D-6E8A-4147-A177-3AD203B41FA5}">
                      <a16:colId xmlns:a16="http://schemas.microsoft.com/office/drawing/2014/main" val="2714840270"/>
                    </a:ext>
                  </a:extLst>
                </a:gridCol>
                <a:gridCol w="266700">
                  <a:extLst>
                    <a:ext uri="{9D8B030D-6E8A-4147-A177-3AD203B41FA5}">
                      <a16:colId xmlns:a16="http://schemas.microsoft.com/office/drawing/2014/main" val="1372419096"/>
                    </a:ext>
                  </a:extLst>
                </a:gridCol>
              </a:tblGrid>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endParaRP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172353592"/>
                  </a:ext>
                </a:extLst>
              </a:tr>
              <a:tr h="231775">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403164139"/>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a:noFill/>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618963162"/>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0" marR="0" marT="0" marB="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3</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1</a:t>
                      </a:r>
                    </a:p>
                  </a:txBody>
                  <a:tcPr marL="0" marR="0" marT="0" marB="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114808567"/>
                  </a:ext>
                </a:extLst>
              </a:tr>
            </a:tbl>
          </a:graphicData>
        </a:graphic>
      </p:graphicFrame>
      <p:graphicFrame>
        <p:nvGraphicFramePr>
          <p:cNvPr id="1456236" name="Group 108">
            <a:extLst>
              <a:ext uri="{FF2B5EF4-FFF2-40B4-BE49-F238E27FC236}">
                <a16:creationId xmlns:a16="http://schemas.microsoft.com/office/drawing/2014/main" id="{05BC3F2D-CBE3-BD36-F7A3-88783E4157EC}"/>
              </a:ext>
            </a:extLst>
          </p:cNvPr>
          <p:cNvGraphicFramePr>
            <a:graphicFrameLocks noGrp="1"/>
          </p:cNvGraphicFramePr>
          <p:nvPr/>
        </p:nvGraphicFramePr>
        <p:xfrm>
          <a:off x="4953000" y="4086225"/>
          <a:ext cx="762000" cy="731520"/>
        </p:xfrm>
        <a:graphic>
          <a:graphicData uri="http://schemas.openxmlformats.org/drawingml/2006/table">
            <a:tbl>
              <a:tblPr/>
              <a:tblGrid>
                <a:gridCol w="266700">
                  <a:extLst>
                    <a:ext uri="{9D8B030D-6E8A-4147-A177-3AD203B41FA5}">
                      <a16:colId xmlns:a16="http://schemas.microsoft.com/office/drawing/2014/main" val="1928731098"/>
                    </a:ext>
                  </a:extLst>
                </a:gridCol>
                <a:gridCol w="495300">
                  <a:extLst>
                    <a:ext uri="{9D8B030D-6E8A-4147-A177-3AD203B41FA5}">
                      <a16:colId xmlns:a16="http://schemas.microsoft.com/office/drawing/2014/main" val="1677613513"/>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0.3</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502235805"/>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442501509"/>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0.1</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4258081564"/>
                  </a:ext>
                </a:extLst>
              </a:tr>
            </a:tbl>
          </a:graphicData>
        </a:graphic>
      </p:graphicFrame>
      <p:graphicFrame>
        <p:nvGraphicFramePr>
          <p:cNvPr id="1456248" name="Group 120">
            <a:extLst>
              <a:ext uri="{FF2B5EF4-FFF2-40B4-BE49-F238E27FC236}">
                <a16:creationId xmlns:a16="http://schemas.microsoft.com/office/drawing/2014/main" id="{04109F74-45F3-2D0A-90DC-8906412FC3A7}"/>
              </a:ext>
            </a:extLst>
          </p:cNvPr>
          <p:cNvGraphicFramePr>
            <a:graphicFrameLocks noGrp="1"/>
          </p:cNvGraphicFramePr>
          <p:nvPr/>
        </p:nvGraphicFramePr>
        <p:xfrm>
          <a:off x="6934200" y="4086225"/>
          <a:ext cx="762000" cy="731520"/>
        </p:xfrm>
        <a:graphic>
          <a:graphicData uri="http://schemas.openxmlformats.org/drawingml/2006/table">
            <a:tbl>
              <a:tblPr/>
              <a:tblGrid>
                <a:gridCol w="266700">
                  <a:extLst>
                    <a:ext uri="{9D8B030D-6E8A-4147-A177-3AD203B41FA5}">
                      <a16:colId xmlns:a16="http://schemas.microsoft.com/office/drawing/2014/main" val="3225572369"/>
                    </a:ext>
                  </a:extLst>
                </a:gridCol>
                <a:gridCol w="495300">
                  <a:extLst>
                    <a:ext uri="{9D8B030D-6E8A-4147-A177-3AD203B41FA5}">
                      <a16:colId xmlns:a16="http://schemas.microsoft.com/office/drawing/2014/main" val="3990008988"/>
                    </a:ext>
                  </a:extLst>
                </a:gridCol>
              </a:tblGrid>
              <a:tr h="195263">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v </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DE81"/>
                    </a:solidFill>
                  </a:tcPr>
                </a:tc>
                <a:extLst>
                  <a:ext uri="{0D108BD9-81ED-4DB2-BD59-A6C34878D82A}">
                    <a16:rowId xmlns:a16="http://schemas.microsoft.com/office/drawing/2014/main" val="1748736738"/>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Courier New" panose="02070309020205020404" pitchFamily="49" charset="0"/>
                          <a:cs typeface="Arial" panose="020B0604020202020204" pitchFamily="34" charset="0"/>
                        </a:rPr>
                        <a:t>n</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rPr>
                        <a:t>0.2</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E81"/>
                    </a:solidFill>
                  </a:tcPr>
                </a:tc>
                <a:extLst>
                  <a:ext uri="{0D108BD9-81ED-4DB2-BD59-A6C34878D82A}">
                    <a16:rowId xmlns:a16="http://schemas.microsoft.com/office/drawing/2014/main" val="1583565730"/>
                  </a:ext>
                </a:extLst>
              </a:tr>
              <a:tr h="209550">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Courier New" panose="02070309020205020404" pitchFamily="49" charset="0"/>
                          <a:cs typeface="Arial" panose="020B0604020202020204"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tc>
                  <a:txBody>
                    <a:bodyPr/>
                    <a:lstStyle>
                      <a:lvl1pPr algn="l" eaLnBrk="0" hangingPunct="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1600" b="0" i="0" u="none" strike="noStrike" cap="none" normalizeH="0" baseline="0">
                          <a:ln>
                            <a:noFill/>
                          </a:ln>
                          <a:solidFill>
                            <a:srgbClr val="808080"/>
                          </a:solidFill>
                          <a:effectLst/>
                          <a:latin typeface="Arial" panose="020B0604020202020204" pitchFamily="34" charset="0"/>
                          <a:cs typeface="Arial" panose="020B0604020202020204" pitchFamily="34" charset="0"/>
                        </a:rPr>
                        <a:t>0</a:t>
                      </a:r>
                    </a:p>
                  </a:txBody>
                  <a:tcPr marL="4572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E81"/>
                    </a:solidFill>
                  </a:tcPr>
                </a:tc>
                <a:extLst>
                  <a:ext uri="{0D108BD9-81ED-4DB2-BD59-A6C34878D82A}">
                    <a16:rowId xmlns:a16="http://schemas.microsoft.com/office/drawing/2014/main" val="2923238901"/>
                  </a:ext>
                </a:extLst>
              </a:tr>
            </a:tbl>
          </a:graphicData>
        </a:graphic>
      </p:graphicFrame>
      <p:sp>
        <p:nvSpPr>
          <p:cNvPr id="501880" name="Text Box 120">
            <a:extLst>
              <a:ext uri="{FF2B5EF4-FFF2-40B4-BE49-F238E27FC236}">
                <a16:creationId xmlns:a16="http://schemas.microsoft.com/office/drawing/2014/main" id="{68033E4B-F22E-3000-3EF2-E3743335FCA3}"/>
              </a:ext>
            </a:extLst>
          </p:cNvPr>
          <p:cNvSpPr txBox="1">
            <a:spLocks noChangeArrowheads="1"/>
          </p:cNvSpPr>
          <p:nvPr/>
        </p:nvSpPr>
        <p:spPr bwMode="auto">
          <a:xfrm>
            <a:off x="6357938" y="2609850"/>
            <a:ext cx="2782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defRPr sz="2000">
                <a:solidFill>
                  <a:schemeClr val="tx1"/>
                </a:solidFill>
                <a:latin typeface="Comic Sans MS" panose="030F0702030302020204" pitchFamily="66" charset="0"/>
                <a:cs typeface="Arial" panose="020B0604020202020204" pitchFamily="34" charset="0"/>
              </a:defRPr>
            </a:lvl1pPr>
            <a:lvl2pPr marL="742950" indent="-285750" algn="l" eaLnBrk="0" hangingPunct="0">
              <a:defRPr sz="2000">
                <a:solidFill>
                  <a:schemeClr val="tx1"/>
                </a:solidFill>
                <a:latin typeface="Comic Sans MS" panose="030F0702030302020204" pitchFamily="66" charset="0"/>
                <a:cs typeface="Arial" panose="020B0604020202020204" pitchFamily="34" charset="0"/>
              </a:defRPr>
            </a:lvl2pPr>
            <a:lvl3pPr marL="1143000" indent="-228600" algn="l" eaLnBrk="0" hangingPunct="0">
              <a:defRPr sz="2000">
                <a:solidFill>
                  <a:schemeClr val="tx1"/>
                </a:solidFill>
                <a:latin typeface="Comic Sans MS" panose="030F0702030302020204" pitchFamily="66" charset="0"/>
                <a:cs typeface="Arial" panose="020B0604020202020204" pitchFamily="34" charset="0"/>
              </a:defRPr>
            </a:lvl3pPr>
            <a:lvl4pPr marL="1600200" indent="-228600" algn="l" eaLnBrk="0" hangingPunct="0">
              <a:defRPr sz="2000">
                <a:solidFill>
                  <a:schemeClr val="tx1"/>
                </a:solidFill>
                <a:latin typeface="Comic Sans MS" panose="030F0702030302020204" pitchFamily="66" charset="0"/>
                <a:cs typeface="Arial" panose="020B0604020202020204" pitchFamily="34" charset="0"/>
              </a:defRPr>
            </a:lvl4pPr>
            <a:lvl5pPr marL="2057400" indent="-228600" algn="l"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 1*3*0.3*0.1*0.2 …</a:t>
            </a:r>
          </a:p>
        </p:txBody>
      </p:sp>
      <p:sp>
        <p:nvSpPr>
          <p:cNvPr id="1456261" name="Text Box 133">
            <a:extLst>
              <a:ext uri="{FF2B5EF4-FFF2-40B4-BE49-F238E27FC236}">
                <a16:creationId xmlns:a16="http://schemas.microsoft.com/office/drawing/2014/main" id="{B6AD9A93-1467-4228-97C3-85DA2F5F0A3E}"/>
              </a:ext>
            </a:extLst>
          </p:cNvPr>
          <p:cNvSpPr txBox="1">
            <a:spLocks noChangeArrowheads="1"/>
          </p:cNvSpPr>
          <p:nvPr/>
        </p:nvSpPr>
        <p:spPr bwMode="auto">
          <a:xfrm>
            <a:off x="2451100" y="6127750"/>
            <a:ext cx="3924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Maximize, sample, sum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6261">
                                            <p:txEl>
                                              <p:pRg st="0" end="0"/>
                                            </p:txEl>
                                          </p:spTgt>
                                        </p:tgtEl>
                                        <p:attrNameLst>
                                          <p:attrName>style.visibility</p:attrName>
                                        </p:attrNameLst>
                                      </p:cBhvr>
                                      <p:to>
                                        <p:strVal val="visible"/>
                                      </p:to>
                                    </p:set>
                                    <p:anim calcmode="lin" valueType="num">
                                      <p:cBhvr additive="base">
                                        <p:cTn id="7" dur="500" fill="hold"/>
                                        <p:tgtEl>
                                          <p:spTgt spid="14562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62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2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8402F6C-59A5-ACA8-BA8E-2657A143A68C}"/>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F29EA-D957-471F-98DE-881835D98CD1}"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61250" name="Rectangle 2">
            <a:extLst>
              <a:ext uri="{FF2B5EF4-FFF2-40B4-BE49-F238E27FC236}">
                <a16:creationId xmlns:a16="http://schemas.microsoft.com/office/drawing/2014/main" id="{7932D485-E388-058E-74D8-6C8C44C259C3}"/>
              </a:ext>
            </a:extLst>
          </p:cNvPr>
          <p:cNvSpPr>
            <a:spLocks noChangeArrowheads="1"/>
          </p:cNvSpPr>
          <p:nvPr/>
        </p:nvSpPr>
        <p:spPr bwMode="auto">
          <a:xfrm>
            <a:off x="152400" y="5943600"/>
            <a:ext cx="8763000" cy="685800"/>
          </a:xfrm>
          <a:prstGeom prst="rect">
            <a:avLst/>
          </a:prstGeom>
          <a:solidFill>
            <a:schemeClr val="bg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61251" name="Rectangle 3">
            <a:extLst>
              <a:ext uri="{FF2B5EF4-FFF2-40B4-BE49-F238E27FC236}">
                <a16:creationId xmlns:a16="http://schemas.microsoft.com/office/drawing/2014/main" id="{8E66E6E2-6E12-0B06-2B7C-609432E49332}"/>
              </a:ext>
            </a:extLst>
          </p:cNvPr>
          <p:cNvSpPr>
            <a:spLocks noGrp="1" noChangeArrowheads="1"/>
          </p:cNvSpPr>
          <p:nvPr>
            <p:ph type="title"/>
          </p:nvPr>
        </p:nvSpPr>
        <p:spPr>
          <a:xfrm>
            <a:off x="457200" y="277813"/>
            <a:ext cx="8458200" cy="1139825"/>
          </a:xfrm>
        </p:spPr>
        <p:txBody>
          <a:bodyPr/>
          <a:lstStyle/>
          <a:p>
            <a:r>
              <a:rPr lang="en-US" altLang="en-US" sz="3800"/>
              <a:t>Variable-centric view of the world</a:t>
            </a:r>
            <a:br>
              <a:rPr lang="en-US" altLang="en-US" sz="3800"/>
            </a:br>
            <a:endParaRPr lang="en-US" altLang="en-US" sz="3800"/>
          </a:p>
        </p:txBody>
      </p:sp>
      <p:sp>
        <p:nvSpPr>
          <p:cNvPr id="1461252" name="Rectangle 4">
            <a:extLst>
              <a:ext uri="{FF2B5EF4-FFF2-40B4-BE49-F238E27FC236}">
                <a16:creationId xmlns:a16="http://schemas.microsoft.com/office/drawing/2014/main" id="{5B6EA223-0872-3DFE-3F41-FB86D78F946A}"/>
              </a:ext>
            </a:extLst>
          </p:cNvPr>
          <p:cNvSpPr>
            <a:spLocks noChangeArrowheads="1"/>
          </p:cNvSpPr>
          <p:nvPr/>
        </p:nvSpPr>
        <p:spPr bwMode="auto">
          <a:xfrm>
            <a:off x="501650" y="6096000"/>
            <a:ext cx="8448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When we deeply understand language, what representations </a:t>
            </a:r>
            <a:b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b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(type and token) does that understanding comprise?  </a:t>
            </a:r>
          </a:p>
        </p:txBody>
      </p:sp>
      <p:pic>
        <p:nvPicPr>
          <p:cNvPr id="1461253" name="Picture 5">
            <a:extLst>
              <a:ext uri="{FF2B5EF4-FFF2-40B4-BE49-F238E27FC236}">
                <a16:creationId xmlns:a16="http://schemas.microsoft.com/office/drawing/2014/main" id="{90C2ECC4-209E-B283-70AA-00E581912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87425"/>
            <a:ext cx="7162800" cy="510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61252"/>
                                        </p:tgtEl>
                                        <p:attrNameLst>
                                          <p:attrName>style.visibility</p:attrName>
                                        </p:attrNameLst>
                                      </p:cBhvr>
                                      <p:to>
                                        <p:strVal val="visible"/>
                                      </p:to>
                                    </p:set>
                                    <p:animEffect transition="in" filter="wipe(down)">
                                      <p:cBhvr>
                                        <p:cTn id="7" dur="580">
                                          <p:stCondLst>
                                            <p:cond delay="0"/>
                                          </p:stCondLst>
                                        </p:cTn>
                                        <p:tgtEl>
                                          <p:spTgt spid="1461252"/>
                                        </p:tgtEl>
                                      </p:cBhvr>
                                    </p:animEffect>
                                    <p:anim calcmode="lin" valueType="num">
                                      <p:cBhvr>
                                        <p:cTn id="8" dur="1822" tmFilter="0,0; 0.14,0.36; 0.43,0.73; 0.71,0.91; 1.0,1.0">
                                          <p:stCondLst>
                                            <p:cond delay="0"/>
                                          </p:stCondLst>
                                        </p:cTn>
                                        <p:tgtEl>
                                          <p:spTgt spid="14612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612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612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612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61252"/>
                                        </p:tgtEl>
                                        <p:attrNameLst>
                                          <p:attrName>ppt_y</p:attrName>
                                        </p:attrNameLst>
                                      </p:cBhvr>
                                      <p:tavLst>
                                        <p:tav tm="0" fmla="#ppt_y-sin(pi*$)/81">
                                          <p:val>
                                            <p:fltVal val="0"/>
                                          </p:val>
                                        </p:tav>
                                        <p:tav tm="100000">
                                          <p:val>
                                            <p:fltVal val="1"/>
                                          </p:val>
                                        </p:tav>
                                      </p:tavLst>
                                    </p:anim>
                                    <p:animScale>
                                      <p:cBhvr>
                                        <p:cTn id="13" dur="26">
                                          <p:stCondLst>
                                            <p:cond delay="650"/>
                                          </p:stCondLst>
                                        </p:cTn>
                                        <p:tgtEl>
                                          <p:spTgt spid="1461252"/>
                                        </p:tgtEl>
                                      </p:cBhvr>
                                      <p:to x="100000" y="60000"/>
                                    </p:animScale>
                                    <p:animScale>
                                      <p:cBhvr>
                                        <p:cTn id="14" dur="166" decel="50000">
                                          <p:stCondLst>
                                            <p:cond delay="676"/>
                                          </p:stCondLst>
                                        </p:cTn>
                                        <p:tgtEl>
                                          <p:spTgt spid="1461252"/>
                                        </p:tgtEl>
                                      </p:cBhvr>
                                      <p:to x="100000" y="100000"/>
                                    </p:animScale>
                                    <p:animScale>
                                      <p:cBhvr>
                                        <p:cTn id="15" dur="26">
                                          <p:stCondLst>
                                            <p:cond delay="1312"/>
                                          </p:stCondLst>
                                        </p:cTn>
                                        <p:tgtEl>
                                          <p:spTgt spid="1461252"/>
                                        </p:tgtEl>
                                      </p:cBhvr>
                                      <p:to x="100000" y="80000"/>
                                    </p:animScale>
                                    <p:animScale>
                                      <p:cBhvr>
                                        <p:cTn id="16" dur="166" decel="50000">
                                          <p:stCondLst>
                                            <p:cond delay="1338"/>
                                          </p:stCondLst>
                                        </p:cTn>
                                        <p:tgtEl>
                                          <p:spTgt spid="1461252"/>
                                        </p:tgtEl>
                                      </p:cBhvr>
                                      <p:to x="100000" y="100000"/>
                                    </p:animScale>
                                    <p:animScale>
                                      <p:cBhvr>
                                        <p:cTn id="17" dur="26">
                                          <p:stCondLst>
                                            <p:cond delay="1642"/>
                                          </p:stCondLst>
                                        </p:cTn>
                                        <p:tgtEl>
                                          <p:spTgt spid="1461252"/>
                                        </p:tgtEl>
                                      </p:cBhvr>
                                      <p:to x="100000" y="90000"/>
                                    </p:animScale>
                                    <p:animScale>
                                      <p:cBhvr>
                                        <p:cTn id="18" dur="166" decel="50000">
                                          <p:stCondLst>
                                            <p:cond delay="1668"/>
                                          </p:stCondLst>
                                        </p:cTn>
                                        <p:tgtEl>
                                          <p:spTgt spid="1461252"/>
                                        </p:tgtEl>
                                      </p:cBhvr>
                                      <p:to x="100000" y="100000"/>
                                    </p:animScale>
                                    <p:animScale>
                                      <p:cBhvr>
                                        <p:cTn id="19" dur="26">
                                          <p:stCondLst>
                                            <p:cond delay="1808"/>
                                          </p:stCondLst>
                                        </p:cTn>
                                        <p:tgtEl>
                                          <p:spTgt spid="1461252"/>
                                        </p:tgtEl>
                                      </p:cBhvr>
                                      <p:to x="100000" y="95000"/>
                                    </p:animScale>
                                    <p:animScale>
                                      <p:cBhvr>
                                        <p:cTn id="20" dur="166" decel="50000">
                                          <p:stCondLst>
                                            <p:cond delay="1834"/>
                                          </p:stCondLst>
                                        </p:cTn>
                                        <p:tgtEl>
                                          <p:spTgt spid="14612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12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C632ADF-07D3-8974-6261-2D5127593374}"/>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8609FE-89B6-4467-B386-37B9D1B6432B}"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59202" name="Rectangle 2">
            <a:extLst>
              <a:ext uri="{FF2B5EF4-FFF2-40B4-BE49-F238E27FC236}">
                <a16:creationId xmlns:a16="http://schemas.microsoft.com/office/drawing/2014/main" id="{1CE0AE1E-2D19-9345-C39B-4E4A6E59320E}"/>
              </a:ext>
            </a:extLst>
          </p:cNvPr>
          <p:cNvSpPr>
            <a:spLocks noChangeArrowheads="1"/>
          </p:cNvSpPr>
          <p:nvPr/>
        </p:nvSpPr>
        <p:spPr bwMode="auto">
          <a:xfrm>
            <a:off x="304800" y="76200"/>
            <a:ext cx="8763000" cy="685800"/>
          </a:xfrm>
          <a:prstGeom prst="rect">
            <a:avLst/>
          </a:prstGeom>
          <a:solidFill>
            <a:schemeClr val="bg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03" name="Rectangle 3">
            <a:extLst>
              <a:ext uri="{FF2B5EF4-FFF2-40B4-BE49-F238E27FC236}">
                <a16:creationId xmlns:a16="http://schemas.microsoft.com/office/drawing/2014/main" id="{A0778FAE-1A44-4A75-F564-4C3B6AAC739F}"/>
              </a:ext>
            </a:extLst>
          </p:cNvPr>
          <p:cNvSpPr>
            <a:spLocks noChangeArrowheads="1"/>
          </p:cNvSpPr>
          <p:nvPr/>
        </p:nvSpPr>
        <p:spPr bwMode="auto">
          <a:xfrm>
            <a:off x="152400" y="5867400"/>
            <a:ext cx="8763000" cy="685800"/>
          </a:xfrm>
          <a:prstGeom prst="rect">
            <a:avLst/>
          </a:prstGeom>
          <a:solidFill>
            <a:schemeClr val="bg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nvGrpSpPr>
          <p:cNvPr id="1459204" name="Group 4">
            <a:extLst>
              <a:ext uri="{FF2B5EF4-FFF2-40B4-BE49-F238E27FC236}">
                <a16:creationId xmlns:a16="http://schemas.microsoft.com/office/drawing/2014/main" id="{8156E7E9-652E-F28D-C2C9-550768BAA8C2}"/>
              </a:ext>
            </a:extLst>
          </p:cNvPr>
          <p:cNvGrpSpPr>
            <a:grpSpLocks/>
          </p:cNvGrpSpPr>
          <p:nvPr/>
        </p:nvGrpSpPr>
        <p:grpSpPr bwMode="auto">
          <a:xfrm>
            <a:off x="4038600" y="228600"/>
            <a:ext cx="2657475" cy="1868488"/>
            <a:chOff x="2352" y="192"/>
            <a:chExt cx="1674" cy="1177"/>
          </a:xfrm>
        </p:grpSpPr>
        <p:pic>
          <p:nvPicPr>
            <p:cNvPr id="1459205" name="Picture 5">
              <a:extLst>
                <a:ext uri="{FF2B5EF4-FFF2-40B4-BE49-F238E27FC236}">
                  <a16:creationId xmlns:a16="http://schemas.microsoft.com/office/drawing/2014/main" id="{AC6677A0-3425-6010-10D0-E871B497B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72" t="25249" r="8788" b="14641"/>
            <a:stretch>
              <a:fillRect/>
            </a:stretch>
          </p:blipFill>
          <p:spPr bwMode="auto">
            <a:xfrm>
              <a:off x="2435" y="432"/>
              <a:ext cx="1453" cy="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9206" name="Text Box 6">
              <a:extLst>
                <a:ext uri="{FF2B5EF4-FFF2-40B4-BE49-F238E27FC236}">
                  <a16:creationId xmlns:a16="http://schemas.microsoft.com/office/drawing/2014/main" id="{B79621EF-7EFE-F6F4-4B4C-C188DB5B7E70}"/>
                </a:ext>
              </a:extLst>
            </p:cNvPr>
            <p:cNvSpPr txBox="1">
              <a:spLocks noChangeArrowheads="1"/>
            </p:cNvSpPr>
            <p:nvPr/>
          </p:nvSpPr>
          <p:spPr bwMode="auto">
            <a:xfrm>
              <a:off x="2352" y="192"/>
              <a:ext cx="16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00"/>
                  </a:solidFill>
                  <a:effectLst/>
                  <a:uLnTx/>
                  <a:uFillTx/>
                  <a:latin typeface="Comic Sans MS" panose="030F0702030302020204" pitchFamily="66" charset="0"/>
                  <a:ea typeface="+mn-ea"/>
                  <a:cs typeface="Arial" panose="020B0604020202020204" pitchFamily="34" charset="0"/>
                </a:rPr>
                <a:t>lexicon (word types)</a:t>
              </a:r>
            </a:p>
          </p:txBody>
        </p:sp>
      </p:grpSp>
      <p:grpSp>
        <p:nvGrpSpPr>
          <p:cNvPr id="1459207" name="Group 7">
            <a:extLst>
              <a:ext uri="{FF2B5EF4-FFF2-40B4-BE49-F238E27FC236}">
                <a16:creationId xmlns:a16="http://schemas.microsoft.com/office/drawing/2014/main" id="{1CD853AE-9F29-1D22-448A-39C6E963DCBD}"/>
              </a:ext>
            </a:extLst>
          </p:cNvPr>
          <p:cNvGrpSpPr>
            <a:grpSpLocks/>
          </p:cNvGrpSpPr>
          <p:nvPr/>
        </p:nvGrpSpPr>
        <p:grpSpPr bwMode="auto">
          <a:xfrm>
            <a:off x="1654175" y="258763"/>
            <a:ext cx="2003425" cy="1798637"/>
            <a:chOff x="418" y="211"/>
            <a:chExt cx="1262" cy="1133"/>
          </a:xfrm>
        </p:grpSpPr>
        <p:sp>
          <p:nvSpPr>
            <p:cNvPr id="1459208" name="Text Box 8">
              <a:extLst>
                <a:ext uri="{FF2B5EF4-FFF2-40B4-BE49-F238E27FC236}">
                  <a16:creationId xmlns:a16="http://schemas.microsoft.com/office/drawing/2014/main" id="{01FBEC09-7702-9357-ADE0-C0797C03F555}"/>
                </a:ext>
              </a:extLst>
            </p:cNvPr>
            <p:cNvSpPr txBox="1">
              <a:spLocks noChangeArrowheads="1"/>
            </p:cNvSpPr>
            <p:nvPr/>
          </p:nvSpPr>
          <p:spPr bwMode="auto">
            <a:xfrm>
              <a:off x="418" y="211"/>
              <a:ext cx="8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00"/>
                  </a:solidFill>
                  <a:effectLst/>
                  <a:uLnTx/>
                  <a:uFillTx/>
                  <a:latin typeface="Comic Sans MS" panose="030F0702030302020204" pitchFamily="66" charset="0"/>
                  <a:ea typeface="+mn-ea"/>
                  <a:cs typeface="Arial" panose="020B0604020202020204" pitchFamily="34" charset="0"/>
                </a:rPr>
                <a:t>semantics</a:t>
              </a:r>
            </a:p>
          </p:txBody>
        </p:sp>
        <p:pic>
          <p:nvPicPr>
            <p:cNvPr id="1459209" name="Picture 9">
              <a:extLst>
                <a:ext uri="{FF2B5EF4-FFF2-40B4-BE49-F238E27FC236}">
                  <a16:creationId xmlns:a16="http://schemas.microsoft.com/office/drawing/2014/main" id="{AB4BCD6E-8FB8-7676-4843-3F62A723C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403" t="23520" r="13637" b="22719"/>
            <a:stretch>
              <a:fillRect/>
            </a:stretch>
          </p:blipFill>
          <p:spPr bwMode="auto">
            <a:xfrm>
              <a:off x="468" y="444"/>
              <a:ext cx="1212" cy="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59210" name="Group 10">
            <a:extLst>
              <a:ext uri="{FF2B5EF4-FFF2-40B4-BE49-F238E27FC236}">
                <a16:creationId xmlns:a16="http://schemas.microsoft.com/office/drawing/2014/main" id="{DF29A83A-42E5-66FB-EBBE-434D15D7C7E8}"/>
              </a:ext>
            </a:extLst>
          </p:cNvPr>
          <p:cNvGrpSpPr>
            <a:grpSpLocks/>
          </p:cNvGrpSpPr>
          <p:nvPr/>
        </p:nvGrpSpPr>
        <p:grpSpPr bwMode="auto">
          <a:xfrm>
            <a:off x="2057400" y="2819400"/>
            <a:ext cx="2590800" cy="1524000"/>
            <a:chOff x="2352" y="1776"/>
            <a:chExt cx="1632" cy="960"/>
          </a:xfrm>
        </p:grpSpPr>
        <p:pic>
          <p:nvPicPr>
            <p:cNvPr id="1459211" name="Picture 11">
              <a:extLst>
                <a:ext uri="{FF2B5EF4-FFF2-40B4-BE49-F238E27FC236}">
                  <a16:creationId xmlns:a16="http://schemas.microsoft.com/office/drawing/2014/main" id="{95E5BDF8-8B2E-7ABB-E2D4-614FFA43E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67" t="33150" r="8923" b="31544"/>
            <a:stretch>
              <a:fillRect/>
            </a:stretch>
          </p:blipFill>
          <p:spPr bwMode="auto">
            <a:xfrm>
              <a:off x="2395" y="2021"/>
              <a:ext cx="1589" cy="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9212" name="Rectangle 12">
              <a:extLst>
                <a:ext uri="{FF2B5EF4-FFF2-40B4-BE49-F238E27FC236}">
                  <a16:creationId xmlns:a16="http://schemas.microsoft.com/office/drawing/2014/main" id="{F50D2EAC-DB4F-F143-B0CE-1A3B89D311F5}"/>
                </a:ext>
              </a:extLst>
            </p:cNvPr>
            <p:cNvSpPr>
              <a:spLocks noChangeArrowheads="1"/>
            </p:cNvSpPr>
            <p:nvPr/>
          </p:nvSpPr>
          <p:spPr bwMode="auto">
            <a:xfrm>
              <a:off x="2352" y="1776"/>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00"/>
                  </a:solidFill>
                  <a:effectLst/>
                  <a:uLnTx/>
                  <a:uFillTx/>
                  <a:latin typeface="Comic Sans MS" panose="030F0702030302020204" pitchFamily="66" charset="0"/>
                  <a:ea typeface="+mn-ea"/>
                  <a:cs typeface="Arial" panose="020B0604020202020204" pitchFamily="34" charset="0"/>
                </a:rPr>
                <a:t>sentences</a:t>
              </a:r>
            </a:p>
          </p:txBody>
        </p:sp>
      </p:grpSp>
      <p:grpSp>
        <p:nvGrpSpPr>
          <p:cNvPr id="1459213" name="Group 13">
            <a:extLst>
              <a:ext uri="{FF2B5EF4-FFF2-40B4-BE49-F238E27FC236}">
                <a16:creationId xmlns:a16="http://schemas.microsoft.com/office/drawing/2014/main" id="{C6BB7FC2-2450-F1EB-A91A-90EDCD25C0B4}"/>
              </a:ext>
            </a:extLst>
          </p:cNvPr>
          <p:cNvGrpSpPr>
            <a:grpSpLocks/>
          </p:cNvGrpSpPr>
          <p:nvPr/>
        </p:nvGrpSpPr>
        <p:grpSpPr bwMode="auto">
          <a:xfrm>
            <a:off x="381000" y="4800600"/>
            <a:ext cx="2346325" cy="1524000"/>
            <a:chOff x="240" y="2592"/>
            <a:chExt cx="1478" cy="960"/>
          </a:xfrm>
        </p:grpSpPr>
        <p:pic>
          <p:nvPicPr>
            <p:cNvPr id="1459214" name="Picture 14">
              <a:extLst>
                <a:ext uri="{FF2B5EF4-FFF2-40B4-BE49-F238E27FC236}">
                  <a16:creationId xmlns:a16="http://schemas.microsoft.com/office/drawing/2014/main" id="{F82AE286-C611-F7C3-64C4-DF17D7F05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224" t="31438" r="8788" b="20828"/>
            <a:stretch>
              <a:fillRect/>
            </a:stretch>
          </p:blipFill>
          <p:spPr bwMode="auto">
            <a:xfrm>
              <a:off x="283" y="2827"/>
              <a:ext cx="1349"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9215" name="Rectangle 15">
              <a:extLst>
                <a:ext uri="{FF2B5EF4-FFF2-40B4-BE49-F238E27FC236}">
                  <a16:creationId xmlns:a16="http://schemas.microsoft.com/office/drawing/2014/main" id="{FB9A63FC-09A8-E87F-3950-3BD33DAFBF50}"/>
                </a:ext>
              </a:extLst>
            </p:cNvPr>
            <p:cNvSpPr>
              <a:spLocks noChangeArrowheads="1"/>
            </p:cNvSpPr>
            <p:nvPr/>
          </p:nvSpPr>
          <p:spPr bwMode="auto">
            <a:xfrm>
              <a:off x="240" y="2592"/>
              <a:ext cx="14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00"/>
                  </a:solidFill>
                  <a:effectLst/>
                  <a:uLnTx/>
                  <a:uFillTx/>
                  <a:latin typeface="Comic Sans MS" panose="030F0702030302020204" pitchFamily="66" charset="0"/>
                  <a:ea typeface="+mn-ea"/>
                  <a:cs typeface="Arial" panose="020B0604020202020204" pitchFamily="34" charset="0"/>
                </a:rPr>
                <a:t>discourse context</a:t>
              </a:r>
            </a:p>
          </p:txBody>
        </p:sp>
      </p:grpSp>
      <p:pic>
        <p:nvPicPr>
          <p:cNvPr id="1459216" name="Picture 16">
            <a:extLst>
              <a:ext uri="{FF2B5EF4-FFF2-40B4-BE49-F238E27FC236}">
                <a16:creationId xmlns:a16="http://schemas.microsoft.com/office/drawing/2014/main" id="{4888AC9C-5261-D659-A4E4-8F65CD2BA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920" t="38098" r="9074" b="38432"/>
          <a:stretch>
            <a:fillRect/>
          </a:stretch>
        </p:blipFill>
        <p:spPr bwMode="auto">
          <a:xfrm>
            <a:off x="3810000" y="6137275"/>
            <a:ext cx="1752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59217" name="Group 17">
            <a:extLst>
              <a:ext uri="{FF2B5EF4-FFF2-40B4-BE49-F238E27FC236}">
                <a16:creationId xmlns:a16="http://schemas.microsoft.com/office/drawing/2014/main" id="{6DD008E8-7D74-4C1C-EAEF-FB99C073853D}"/>
              </a:ext>
            </a:extLst>
          </p:cNvPr>
          <p:cNvGrpSpPr>
            <a:grpSpLocks/>
          </p:cNvGrpSpPr>
          <p:nvPr/>
        </p:nvGrpSpPr>
        <p:grpSpPr bwMode="auto">
          <a:xfrm>
            <a:off x="6265863" y="3721100"/>
            <a:ext cx="2801937" cy="1689100"/>
            <a:chOff x="3467" y="3014"/>
            <a:chExt cx="1765" cy="1064"/>
          </a:xfrm>
        </p:grpSpPr>
        <p:pic>
          <p:nvPicPr>
            <p:cNvPr id="1459218" name="Picture 18">
              <a:extLst>
                <a:ext uri="{FF2B5EF4-FFF2-40B4-BE49-F238E27FC236}">
                  <a16:creationId xmlns:a16="http://schemas.microsoft.com/office/drawing/2014/main" id="{2440DA85-50FE-DD77-70E2-F64468DBA6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172" t="30742" r="8788" b="29939"/>
            <a:stretch>
              <a:fillRect/>
            </a:stretch>
          </p:blipFill>
          <p:spPr bwMode="auto">
            <a:xfrm>
              <a:off x="3504" y="3264"/>
              <a:ext cx="1728" cy="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9219" name="Rectangle 19">
              <a:extLst>
                <a:ext uri="{FF2B5EF4-FFF2-40B4-BE49-F238E27FC236}">
                  <a16:creationId xmlns:a16="http://schemas.microsoft.com/office/drawing/2014/main" id="{185EB1F5-9920-E2A9-F17D-CC52FEEAF377}"/>
                </a:ext>
              </a:extLst>
            </p:cNvPr>
            <p:cNvSpPr>
              <a:spLocks noChangeArrowheads="1"/>
            </p:cNvSpPr>
            <p:nvPr/>
          </p:nvSpPr>
          <p:spPr bwMode="auto">
            <a:xfrm>
              <a:off x="3467" y="3014"/>
              <a:ext cx="8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996600"/>
                  </a:solidFill>
                  <a:effectLst/>
                  <a:uLnTx/>
                  <a:uFillTx/>
                  <a:latin typeface="Comic Sans MS" panose="030F0702030302020204" pitchFamily="66" charset="0"/>
                  <a:ea typeface="+mn-ea"/>
                  <a:cs typeface="Arial" panose="020B0604020202020204" pitchFamily="34" charset="0"/>
                </a:rPr>
                <a:t>resources</a:t>
              </a:r>
            </a:p>
          </p:txBody>
        </p:sp>
      </p:grpSp>
      <p:grpSp>
        <p:nvGrpSpPr>
          <p:cNvPr id="1459220" name="Group 20">
            <a:extLst>
              <a:ext uri="{FF2B5EF4-FFF2-40B4-BE49-F238E27FC236}">
                <a16:creationId xmlns:a16="http://schemas.microsoft.com/office/drawing/2014/main" id="{207492F4-4722-2A77-D9A6-91D020548118}"/>
              </a:ext>
            </a:extLst>
          </p:cNvPr>
          <p:cNvGrpSpPr>
            <a:grpSpLocks/>
          </p:cNvGrpSpPr>
          <p:nvPr/>
        </p:nvGrpSpPr>
        <p:grpSpPr bwMode="auto">
          <a:xfrm>
            <a:off x="1219200" y="974725"/>
            <a:ext cx="533400" cy="793750"/>
            <a:chOff x="768" y="662"/>
            <a:chExt cx="336" cy="500"/>
          </a:xfrm>
        </p:grpSpPr>
        <p:sp>
          <p:nvSpPr>
            <p:cNvPr id="1459221" name="Rectangle 21">
              <a:extLst>
                <a:ext uri="{FF2B5EF4-FFF2-40B4-BE49-F238E27FC236}">
                  <a16:creationId xmlns:a16="http://schemas.microsoft.com/office/drawing/2014/main" id="{A035249D-DADA-3EF0-450D-1DC59AAC6080}"/>
                </a:ext>
              </a:extLst>
            </p:cNvPr>
            <p:cNvSpPr>
              <a:spLocks noChangeArrowheads="1"/>
            </p:cNvSpPr>
            <p:nvPr/>
          </p:nvSpPr>
          <p:spPr bwMode="auto">
            <a:xfrm>
              <a:off x="768" y="864"/>
              <a:ext cx="96" cy="96"/>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22" name="Freeform 22">
              <a:extLst>
                <a:ext uri="{FF2B5EF4-FFF2-40B4-BE49-F238E27FC236}">
                  <a16:creationId xmlns:a16="http://schemas.microsoft.com/office/drawing/2014/main" id="{9389DAED-907E-3E43-19D7-A6EA4E211A54}"/>
                </a:ext>
              </a:extLst>
            </p:cNvPr>
            <p:cNvSpPr>
              <a:spLocks/>
            </p:cNvSpPr>
            <p:nvPr/>
          </p:nvSpPr>
          <p:spPr bwMode="auto">
            <a:xfrm>
              <a:off x="816" y="662"/>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23" name="Freeform 23">
              <a:extLst>
                <a:ext uri="{FF2B5EF4-FFF2-40B4-BE49-F238E27FC236}">
                  <a16:creationId xmlns:a16="http://schemas.microsoft.com/office/drawing/2014/main" id="{31D04D94-F3D1-08AB-AFDD-886EC32EBD92}"/>
                </a:ext>
              </a:extLst>
            </p:cNvPr>
            <p:cNvSpPr>
              <a:spLocks/>
            </p:cNvSpPr>
            <p:nvPr/>
          </p:nvSpPr>
          <p:spPr bwMode="auto">
            <a:xfrm flipV="1">
              <a:off x="816" y="960"/>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1459224" name="Text Box 24">
            <a:extLst>
              <a:ext uri="{FF2B5EF4-FFF2-40B4-BE49-F238E27FC236}">
                <a16:creationId xmlns:a16="http://schemas.microsoft.com/office/drawing/2014/main" id="{365FF36D-12F5-7989-0AD9-071E3DC04436}"/>
              </a:ext>
            </a:extLst>
          </p:cNvPr>
          <p:cNvSpPr txBox="1">
            <a:spLocks noChangeArrowheads="1"/>
          </p:cNvSpPr>
          <p:nvPr/>
        </p:nvSpPr>
        <p:spPr bwMode="auto">
          <a:xfrm>
            <a:off x="0" y="1066800"/>
            <a:ext cx="12398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entailment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correlation</a:t>
            </a:r>
          </a:p>
        </p:txBody>
      </p:sp>
      <p:sp>
        <p:nvSpPr>
          <p:cNvPr id="1459225" name="Rectangle 25">
            <a:extLst>
              <a:ext uri="{FF2B5EF4-FFF2-40B4-BE49-F238E27FC236}">
                <a16:creationId xmlns:a16="http://schemas.microsoft.com/office/drawing/2014/main" id="{353A953C-9630-9C71-EFB2-7BB57F5FD4A3}"/>
              </a:ext>
            </a:extLst>
          </p:cNvPr>
          <p:cNvSpPr>
            <a:spLocks noChangeArrowheads="1"/>
          </p:cNvSpPr>
          <p:nvPr/>
        </p:nvSpPr>
        <p:spPr bwMode="auto">
          <a:xfrm>
            <a:off x="7086600" y="457200"/>
            <a:ext cx="2057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inflection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cognates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transliteration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abbreviation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neologism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language evolution</a:t>
            </a:r>
          </a:p>
        </p:txBody>
      </p:sp>
      <p:grpSp>
        <p:nvGrpSpPr>
          <p:cNvPr id="1459226" name="Group 26">
            <a:extLst>
              <a:ext uri="{FF2B5EF4-FFF2-40B4-BE49-F238E27FC236}">
                <a16:creationId xmlns:a16="http://schemas.microsoft.com/office/drawing/2014/main" id="{E7E89A64-E206-5B2F-43E3-634674D6D98A}"/>
              </a:ext>
            </a:extLst>
          </p:cNvPr>
          <p:cNvGrpSpPr>
            <a:grpSpLocks/>
          </p:cNvGrpSpPr>
          <p:nvPr/>
        </p:nvGrpSpPr>
        <p:grpSpPr bwMode="auto">
          <a:xfrm flipH="1">
            <a:off x="6477000" y="990600"/>
            <a:ext cx="533400" cy="793750"/>
            <a:chOff x="768" y="662"/>
            <a:chExt cx="336" cy="500"/>
          </a:xfrm>
        </p:grpSpPr>
        <p:sp>
          <p:nvSpPr>
            <p:cNvPr id="1459227" name="Rectangle 27">
              <a:extLst>
                <a:ext uri="{FF2B5EF4-FFF2-40B4-BE49-F238E27FC236}">
                  <a16:creationId xmlns:a16="http://schemas.microsoft.com/office/drawing/2014/main" id="{589C1926-23C5-5457-B5E8-32E373094D44}"/>
                </a:ext>
              </a:extLst>
            </p:cNvPr>
            <p:cNvSpPr>
              <a:spLocks noChangeArrowheads="1"/>
            </p:cNvSpPr>
            <p:nvPr/>
          </p:nvSpPr>
          <p:spPr bwMode="auto">
            <a:xfrm>
              <a:off x="768" y="864"/>
              <a:ext cx="96" cy="96"/>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28" name="Freeform 28">
              <a:extLst>
                <a:ext uri="{FF2B5EF4-FFF2-40B4-BE49-F238E27FC236}">
                  <a16:creationId xmlns:a16="http://schemas.microsoft.com/office/drawing/2014/main" id="{CF842496-496A-279D-2C9F-F3055C48871E}"/>
                </a:ext>
              </a:extLst>
            </p:cNvPr>
            <p:cNvSpPr>
              <a:spLocks/>
            </p:cNvSpPr>
            <p:nvPr/>
          </p:nvSpPr>
          <p:spPr bwMode="auto">
            <a:xfrm>
              <a:off x="816" y="662"/>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29" name="Freeform 29">
              <a:extLst>
                <a:ext uri="{FF2B5EF4-FFF2-40B4-BE49-F238E27FC236}">
                  <a16:creationId xmlns:a16="http://schemas.microsoft.com/office/drawing/2014/main" id="{7F925FB7-B1BE-AA20-63DB-645BE7BFC9B8}"/>
                </a:ext>
              </a:extLst>
            </p:cNvPr>
            <p:cNvSpPr>
              <a:spLocks/>
            </p:cNvSpPr>
            <p:nvPr/>
          </p:nvSpPr>
          <p:spPr bwMode="auto">
            <a:xfrm flipV="1">
              <a:off x="816" y="960"/>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1459230" name="Rectangle 30">
            <a:extLst>
              <a:ext uri="{FF2B5EF4-FFF2-40B4-BE49-F238E27FC236}">
                <a16:creationId xmlns:a16="http://schemas.microsoft.com/office/drawing/2014/main" id="{6E2E7EC4-1408-22C0-BCC3-08C0FE0BCAE9}"/>
              </a:ext>
            </a:extLst>
          </p:cNvPr>
          <p:cNvSpPr>
            <a:spLocks noChangeArrowheads="1"/>
          </p:cNvSpPr>
          <p:nvPr/>
        </p:nvSpPr>
        <p:spPr bwMode="auto">
          <a:xfrm>
            <a:off x="0" y="3198813"/>
            <a:ext cx="16002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translation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alignment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editing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quotation</a:t>
            </a:r>
          </a:p>
        </p:txBody>
      </p:sp>
      <p:grpSp>
        <p:nvGrpSpPr>
          <p:cNvPr id="1459231" name="Group 31">
            <a:extLst>
              <a:ext uri="{FF2B5EF4-FFF2-40B4-BE49-F238E27FC236}">
                <a16:creationId xmlns:a16="http://schemas.microsoft.com/office/drawing/2014/main" id="{58B8BC0E-596F-0D4C-158E-515E96DD7436}"/>
              </a:ext>
            </a:extLst>
          </p:cNvPr>
          <p:cNvGrpSpPr>
            <a:grpSpLocks/>
          </p:cNvGrpSpPr>
          <p:nvPr/>
        </p:nvGrpSpPr>
        <p:grpSpPr bwMode="auto">
          <a:xfrm>
            <a:off x="1600200" y="3397250"/>
            <a:ext cx="533400" cy="793750"/>
            <a:chOff x="768" y="662"/>
            <a:chExt cx="336" cy="500"/>
          </a:xfrm>
        </p:grpSpPr>
        <p:sp>
          <p:nvSpPr>
            <p:cNvPr id="1459232" name="Rectangle 32">
              <a:extLst>
                <a:ext uri="{FF2B5EF4-FFF2-40B4-BE49-F238E27FC236}">
                  <a16:creationId xmlns:a16="http://schemas.microsoft.com/office/drawing/2014/main" id="{22E69D67-FDBB-BDAE-16D6-FCEC29B9168A}"/>
                </a:ext>
              </a:extLst>
            </p:cNvPr>
            <p:cNvSpPr>
              <a:spLocks noChangeArrowheads="1"/>
            </p:cNvSpPr>
            <p:nvPr/>
          </p:nvSpPr>
          <p:spPr bwMode="auto">
            <a:xfrm>
              <a:off x="768" y="864"/>
              <a:ext cx="96" cy="96"/>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33" name="Freeform 33">
              <a:extLst>
                <a:ext uri="{FF2B5EF4-FFF2-40B4-BE49-F238E27FC236}">
                  <a16:creationId xmlns:a16="http://schemas.microsoft.com/office/drawing/2014/main" id="{AF01F953-2FBB-74D2-0699-0EC7095F7E80}"/>
                </a:ext>
              </a:extLst>
            </p:cNvPr>
            <p:cNvSpPr>
              <a:spLocks/>
            </p:cNvSpPr>
            <p:nvPr/>
          </p:nvSpPr>
          <p:spPr bwMode="auto">
            <a:xfrm>
              <a:off x="816" y="662"/>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34" name="Freeform 34">
              <a:extLst>
                <a:ext uri="{FF2B5EF4-FFF2-40B4-BE49-F238E27FC236}">
                  <a16:creationId xmlns:a16="http://schemas.microsoft.com/office/drawing/2014/main" id="{6F20674F-A697-2E8E-4FF2-0199B28764CA}"/>
                </a:ext>
              </a:extLst>
            </p:cNvPr>
            <p:cNvSpPr>
              <a:spLocks/>
            </p:cNvSpPr>
            <p:nvPr/>
          </p:nvSpPr>
          <p:spPr bwMode="auto">
            <a:xfrm flipV="1">
              <a:off x="816" y="960"/>
              <a:ext cx="288" cy="202"/>
            </a:xfrm>
            <a:custGeom>
              <a:avLst/>
              <a:gdLst>
                <a:gd name="T0" fmla="*/ 0 w 288"/>
                <a:gd name="T1" fmla="*/ 202 h 202"/>
                <a:gd name="T2" fmla="*/ 61 w 288"/>
                <a:gd name="T3" fmla="*/ 32 h 202"/>
                <a:gd name="T4" fmla="*/ 288 w 288"/>
                <a:gd name="T5" fmla="*/ 10 h 202"/>
              </a:gdLst>
              <a:ahLst/>
              <a:cxnLst>
                <a:cxn ang="0">
                  <a:pos x="T0" y="T1"/>
                </a:cxn>
                <a:cxn ang="0">
                  <a:pos x="T2" y="T3"/>
                </a:cxn>
                <a:cxn ang="0">
                  <a:pos x="T4" y="T5"/>
                </a:cxn>
              </a:cxnLst>
              <a:rect l="0" t="0" r="r" b="b"/>
              <a:pathLst>
                <a:path w="288" h="202">
                  <a:moveTo>
                    <a:pt x="0" y="202"/>
                  </a:moveTo>
                  <a:cubicBezTo>
                    <a:pt x="10" y="174"/>
                    <a:pt x="13" y="64"/>
                    <a:pt x="61" y="32"/>
                  </a:cubicBezTo>
                  <a:cubicBezTo>
                    <a:pt x="109" y="0"/>
                    <a:pt x="241" y="15"/>
                    <a:pt x="288" y="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1459235" name="Rectangle 35">
            <a:extLst>
              <a:ext uri="{FF2B5EF4-FFF2-40B4-BE49-F238E27FC236}">
                <a16:creationId xmlns:a16="http://schemas.microsoft.com/office/drawing/2014/main" id="{FEF43BCA-D96B-237D-5961-49E9DC3019DA}"/>
              </a:ext>
            </a:extLst>
          </p:cNvPr>
          <p:cNvSpPr>
            <a:spLocks noChangeArrowheads="1"/>
          </p:cNvSpPr>
          <p:nvPr/>
        </p:nvSpPr>
        <p:spPr bwMode="auto">
          <a:xfrm>
            <a:off x="3810000" y="2514600"/>
            <a:ext cx="152400" cy="152400"/>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36" name="Freeform 36">
            <a:extLst>
              <a:ext uri="{FF2B5EF4-FFF2-40B4-BE49-F238E27FC236}">
                <a16:creationId xmlns:a16="http://schemas.microsoft.com/office/drawing/2014/main" id="{268AB41C-E429-DF4C-4693-6019298BB999}"/>
              </a:ext>
            </a:extLst>
          </p:cNvPr>
          <p:cNvSpPr>
            <a:spLocks/>
          </p:cNvSpPr>
          <p:nvPr/>
        </p:nvSpPr>
        <p:spPr bwMode="auto">
          <a:xfrm>
            <a:off x="3525838" y="2667000"/>
            <a:ext cx="360362" cy="54610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37" name="Freeform 37">
            <a:extLst>
              <a:ext uri="{FF2B5EF4-FFF2-40B4-BE49-F238E27FC236}">
                <a16:creationId xmlns:a16="http://schemas.microsoft.com/office/drawing/2014/main" id="{78CF6C51-EB8C-FE2C-3B0C-1FC7B94E392E}"/>
              </a:ext>
            </a:extLst>
          </p:cNvPr>
          <p:cNvSpPr>
            <a:spLocks/>
          </p:cNvSpPr>
          <p:nvPr/>
        </p:nvSpPr>
        <p:spPr bwMode="auto">
          <a:xfrm>
            <a:off x="3959225" y="2101850"/>
            <a:ext cx="725488" cy="474663"/>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38" name="Freeform 38">
            <a:extLst>
              <a:ext uri="{FF2B5EF4-FFF2-40B4-BE49-F238E27FC236}">
                <a16:creationId xmlns:a16="http://schemas.microsoft.com/office/drawing/2014/main" id="{6C2B3027-1568-01B7-FAE2-9CB338F043C7}"/>
              </a:ext>
            </a:extLst>
          </p:cNvPr>
          <p:cNvSpPr>
            <a:spLocks/>
          </p:cNvSpPr>
          <p:nvPr/>
        </p:nvSpPr>
        <p:spPr bwMode="auto">
          <a:xfrm flipH="1">
            <a:off x="3087688" y="2057400"/>
            <a:ext cx="722312" cy="50165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39" name="Freeform 39">
            <a:extLst>
              <a:ext uri="{FF2B5EF4-FFF2-40B4-BE49-F238E27FC236}">
                <a16:creationId xmlns:a16="http://schemas.microsoft.com/office/drawing/2014/main" id="{96176872-984F-33D7-3EBD-5A7C7E3C2B42}"/>
              </a:ext>
            </a:extLst>
          </p:cNvPr>
          <p:cNvSpPr>
            <a:spLocks/>
          </p:cNvSpPr>
          <p:nvPr/>
        </p:nvSpPr>
        <p:spPr bwMode="auto">
          <a:xfrm>
            <a:off x="2590800" y="4864100"/>
            <a:ext cx="360363" cy="54610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0" name="Freeform 40">
            <a:extLst>
              <a:ext uri="{FF2B5EF4-FFF2-40B4-BE49-F238E27FC236}">
                <a16:creationId xmlns:a16="http://schemas.microsoft.com/office/drawing/2014/main" id="{8988881E-922F-55DA-0AB4-2F173AE84873}"/>
              </a:ext>
            </a:extLst>
          </p:cNvPr>
          <p:cNvSpPr>
            <a:spLocks/>
          </p:cNvSpPr>
          <p:nvPr/>
        </p:nvSpPr>
        <p:spPr bwMode="auto">
          <a:xfrm>
            <a:off x="3048000" y="4332288"/>
            <a:ext cx="268288" cy="392112"/>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1" name="Rectangle 41">
            <a:extLst>
              <a:ext uri="{FF2B5EF4-FFF2-40B4-BE49-F238E27FC236}">
                <a16:creationId xmlns:a16="http://schemas.microsoft.com/office/drawing/2014/main" id="{F2990426-4978-597E-B1D7-19646F787CAD}"/>
              </a:ext>
            </a:extLst>
          </p:cNvPr>
          <p:cNvSpPr>
            <a:spLocks noChangeArrowheads="1"/>
          </p:cNvSpPr>
          <p:nvPr/>
        </p:nvSpPr>
        <p:spPr bwMode="auto">
          <a:xfrm>
            <a:off x="2895600" y="4724400"/>
            <a:ext cx="152400" cy="152400"/>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2" name="Freeform 42">
            <a:extLst>
              <a:ext uri="{FF2B5EF4-FFF2-40B4-BE49-F238E27FC236}">
                <a16:creationId xmlns:a16="http://schemas.microsoft.com/office/drawing/2014/main" id="{5C416D45-5BB1-D159-9C28-909DAEBE9DD7}"/>
              </a:ext>
            </a:extLst>
          </p:cNvPr>
          <p:cNvSpPr>
            <a:spLocks/>
          </p:cNvSpPr>
          <p:nvPr/>
        </p:nvSpPr>
        <p:spPr bwMode="auto">
          <a:xfrm flipH="1">
            <a:off x="4059238" y="5181600"/>
            <a:ext cx="409575" cy="968375"/>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3" name="Freeform 43">
            <a:extLst>
              <a:ext uri="{FF2B5EF4-FFF2-40B4-BE49-F238E27FC236}">
                <a16:creationId xmlns:a16="http://schemas.microsoft.com/office/drawing/2014/main" id="{54432903-3FBD-98F5-19B5-B89DEC938EDB}"/>
              </a:ext>
            </a:extLst>
          </p:cNvPr>
          <p:cNvSpPr>
            <a:spLocks/>
          </p:cNvSpPr>
          <p:nvPr/>
        </p:nvSpPr>
        <p:spPr bwMode="auto">
          <a:xfrm flipH="1">
            <a:off x="3694113" y="4343400"/>
            <a:ext cx="307975" cy="685800"/>
          </a:xfrm>
          <a:custGeom>
            <a:avLst/>
            <a:gdLst>
              <a:gd name="T0" fmla="*/ 467 w 467"/>
              <a:gd name="T1" fmla="*/ 0 h 354"/>
              <a:gd name="T2" fmla="*/ 0 w 467"/>
              <a:gd name="T3" fmla="*/ 354 h 354"/>
            </a:gdLst>
            <a:ahLst/>
            <a:cxnLst>
              <a:cxn ang="0">
                <a:pos x="T0" y="T1"/>
              </a:cxn>
              <a:cxn ang="0">
                <a:pos x="T2" y="T3"/>
              </a:cxn>
            </a:cxnLst>
            <a:rect l="0" t="0" r="r" b="b"/>
            <a:pathLst>
              <a:path w="467" h="354">
                <a:moveTo>
                  <a:pt x="467" y="0"/>
                </a:moveTo>
                <a:cubicBezTo>
                  <a:pt x="389" y="59"/>
                  <a:pt x="97" y="280"/>
                  <a:pt x="0" y="354"/>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4" name="Rectangle 44">
            <a:extLst>
              <a:ext uri="{FF2B5EF4-FFF2-40B4-BE49-F238E27FC236}">
                <a16:creationId xmlns:a16="http://schemas.microsoft.com/office/drawing/2014/main" id="{436C02F5-13A5-7DC3-1522-6B5DA0B4C708}"/>
              </a:ext>
            </a:extLst>
          </p:cNvPr>
          <p:cNvSpPr>
            <a:spLocks noChangeArrowheads="1"/>
          </p:cNvSpPr>
          <p:nvPr/>
        </p:nvSpPr>
        <p:spPr bwMode="auto">
          <a:xfrm flipH="1">
            <a:off x="3962400" y="5029200"/>
            <a:ext cx="152400" cy="152400"/>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5" name="Rectangle 45">
            <a:extLst>
              <a:ext uri="{FF2B5EF4-FFF2-40B4-BE49-F238E27FC236}">
                <a16:creationId xmlns:a16="http://schemas.microsoft.com/office/drawing/2014/main" id="{2B73726D-DC1F-1140-5A63-24717708A258}"/>
              </a:ext>
            </a:extLst>
          </p:cNvPr>
          <p:cNvSpPr>
            <a:spLocks noChangeArrowheads="1"/>
          </p:cNvSpPr>
          <p:nvPr/>
        </p:nvSpPr>
        <p:spPr bwMode="auto">
          <a:xfrm>
            <a:off x="3962400" y="4419600"/>
            <a:ext cx="2133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speech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misspellings,typos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formatting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entanglement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annotation</a:t>
            </a:r>
          </a:p>
        </p:txBody>
      </p:sp>
      <p:sp>
        <p:nvSpPr>
          <p:cNvPr id="1459246" name="Rectangle 46">
            <a:extLst>
              <a:ext uri="{FF2B5EF4-FFF2-40B4-BE49-F238E27FC236}">
                <a16:creationId xmlns:a16="http://schemas.microsoft.com/office/drawing/2014/main" id="{31414D80-43C3-D516-2490-BAA02593D93A}"/>
              </a:ext>
            </a:extLst>
          </p:cNvPr>
          <p:cNvSpPr>
            <a:spLocks noChangeArrowheads="1"/>
          </p:cNvSpPr>
          <p:nvPr/>
        </p:nvSpPr>
        <p:spPr bwMode="auto">
          <a:xfrm>
            <a:off x="6553200" y="2743200"/>
            <a:ext cx="152400" cy="152400"/>
          </a:xfrm>
          <a:prstGeom prst="rect">
            <a:avLst/>
          </a:prstGeom>
          <a:solidFill>
            <a:schemeClr val="tx1"/>
          </a:solidFill>
          <a:ln>
            <a:noFill/>
          </a:ln>
          <a:effectLst/>
          <a:extLs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7" name="Freeform 47">
            <a:extLst>
              <a:ext uri="{FF2B5EF4-FFF2-40B4-BE49-F238E27FC236}">
                <a16:creationId xmlns:a16="http://schemas.microsoft.com/office/drawing/2014/main" id="{9565FCC9-4DD2-131A-518C-B9F286F5971D}"/>
              </a:ext>
            </a:extLst>
          </p:cNvPr>
          <p:cNvSpPr>
            <a:spLocks/>
          </p:cNvSpPr>
          <p:nvPr/>
        </p:nvSpPr>
        <p:spPr bwMode="auto">
          <a:xfrm>
            <a:off x="3657600" y="2006600"/>
            <a:ext cx="2911475" cy="809625"/>
          </a:xfrm>
          <a:custGeom>
            <a:avLst/>
            <a:gdLst>
              <a:gd name="T0" fmla="*/ 0 w 1834"/>
              <a:gd name="T1" fmla="*/ 0 h 510"/>
              <a:gd name="T2" fmla="*/ 1834 w 1834"/>
              <a:gd name="T3" fmla="*/ 510 h 510"/>
            </a:gdLst>
            <a:ahLst/>
            <a:cxnLst>
              <a:cxn ang="0">
                <a:pos x="T0" y="T1"/>
              </a:cxn>
              <a:cxn ang="0">
                <a:pos x="T2" y="T3"/>
              </a:cxn>
            </a:cxnLst>
            <a:rect l="0" t="0" r="r" b="b"/>
            <a:pathLst>
              <a:path w="1834" h="510">
                <a:moveTo>
                  <a:pt x="0" y="0"/>
                </a:moveTo>
                <a:cubicBezTo>
                  <a:pt x="306" y="86"/>
                  <a:pt x="1452" y="404"/>
                  <a:pt x="1834" y="510"/>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8" name="Freeform 48">
            <a:extLst>
              <a:ext uri="{FF2B5EF4-FFF2-40B4-BE49-F238E27FC236}">
                <a16:creationId xmlns:a16="http://schemas.microsoft.com/office/drawing/2014/main" id="{D6F1F6C9-0309-B22F-554E-CCBB4136320E}"/>
              </a:ext>
            </a:extLst>
          </p:cNvPr>
          <p:cNvSpPr>
            <a:spLocks/>
          </p:cNvSpPr>
          <p:nvPr/>
        </p:nvSpPr>
        <p:spPr bwMode="auto">
          <a:xfrm>
            <a:off x="5999163" y="2116138"/>
            <a:ext cx="615950" cy="615950"/>
          </a:xfrm>
          <a:custGeom>
            <a:avLst/>
            <a:gdLst>
              <a:gd name="T0" fmla="*/ 0 w 388"/>
              <a:gd name="T1" fmla="*/ 0 h 388"/>
              <a:gd name="T2" fmla="*/ 388 w 388"/>
              <a:gd name="T3" fmla="*/ 388 h 388"/>
            </a:gdLst>
            <a:ahLst/>
            <a:cxnLst>
              <a:cxn ang="0">
                <a:pos x="T0" y="T1"/>
              </a:cxn>
              <a:cxn ang="0">
                <a:pos x="T2" y="T3"/>
              </a:cxn>
            </a:cxnLst>
            <a:rect l="0" t="0" r="r" b="b"/>
            <a:pathLst>
              <a:path w="388" h="388">
                <a:moveTo>
                  <a:pt x="0" y="0"/>
                </a:moveTo>
                <a:cubicBezTo>
                  <a:pt x="65" y="65"/>
                  <a:pt x="307" y="307"/>
                  <a:pt x="388" y="388"/>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49" name="Freeform 49">
            <a:extLst>
              <a:ext uri="{FF2B5EF4-FFF2-40B4-BE49-F238E27FC236}">
                <a16:creationId xmlns:a16="http://schemas.microsoft.com/office/drawing/2014/main" id="{F0F402B8-5483-68DB-0525-D0AED9C42A21}"/>
              </a:ext>
            </a:extLst>
          </p:cNvPr>
          <p:cNvSpPr>
            <a:spLocks/>
          </p:cNvSpPr>
          <p:nvPr/>
        </p:nvSpPr>
        <p:spPr bwMode="auto">
          <a:xfrm>
            <a:off x="6708775" y="2909888"/>
            <a:ext cx="1474788" cy="1203325"/>
          </a:xfrm>
          <a:custGeom>
            <a:avLst/>
            <a:gdLst>
              <a:gd name="T0" fmla="*/ 0 w 929"/>
              <a:gd name="T1" fmla="*/ 0 h 758"/>
              <a:gd name="T2" fmla="*/ 929 w 929"/>
              <a:gd name="T3" fmla="*/ 758 h 758"/>
            </a:gdLst>
            <a:ahLst/>
            <a:cxnLst>
              <a:cxn ang="0">
                <a:pos x="T0" y="T1"/>
              </a:cxn>
              <a:cxn ang="0">
                <a:pos x="T2" y="T3"/>
              </a:cxn>
            </a:cxnLst>
            <a:rect l="0" t="0" r="r" b="b"/>
            <a:pathLst>
              <a:path w="929" h="758">
                <a:moveTo>
                  <a:pt x="0" y="0"/>
                </a:moveTo>
                <a:cubicBezTo>
                  <a:pt x="155" y="126"/>
                  <a:pt x="735" y="600"/>
                  <a:pt x="929" y="758"/>
                </a:cubicBezTo>
              </a:path>
            </a:pathLst>
          </a:custGeom>
          <a:noFill/>
          <a:ln w="28575"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50" name="Text Box 50">
            <a:extLst>
              <a:ext uri="{FF2B5EF4-FFF2-40B4-BE49-F238E27FC236}">
                <a16:creationId xmlns:a16="http://schemas.microsoft.com/office/drawing/2014/main" id="{F9E48D97-7108-9835-CAC1-A4BCAFE86598}"/>
              </a:ext>
            </a:extLst>
          </p:cNvPr>
          <p:cNvSpPr txBox="1">
            <a:spLocks noChangeArrowheads="1"/>
          </p:cNvSpPr>
          <p:nvPr/>
        </p:nvSpPr>
        <p:spPr bwMode="auto">
          <a:xfrm>
            <a:off x="5638800" y="2819400"/>
            <a:ext cx="369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N</a:t>
            </a:r>
          </a:p>
        </p:txBody>
      </p:sp>
      <p:sp>
        <p:nvSpPr>
          <p:cNvPr id="1459251" name="Text Box 51">
            <a:extLst>
              <a:ext uri="{FF2B5EF4-FFF2-40B4-BE49-F238E27FC236}">
                <a16:creationId xmlns:a16="http://schemas.microsoft.com/office/drawing/2014/main" id="{5088FC99-B2A6-A96D-A10F-B64F0935D59F}"/>
              </a:ext>
            </a:extLst>
          </p:cNvPr>
          <p:cNvSpPr txBox="1">
            <a:spLocks noChangeArrowheads="1"/>
          </p:cNvSpPr>
          <p:nvPr/>
        </p:nvSpPr>
        <p:spPr bwMode="auto">
          <a:xfrm>
            <a:off x="1841500" y="2408238"/>
            <a:ext cx="113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tokens</a:t>
            </a:r>
          </a:p>
        </p:txBody>
      </p:sp>
      <p:sp>
        <p:nvSpPr>
          <p:cNvPr id="1459252" name="Freeform 52">
            <a:extLst>
              <a:ext uri="{FF2B5EF4-FFF2-40B4-BE49-F238E27FC236}">
                <a16:creationId xmlns:a16="http://schemas.microsoft.com/office/drawing/2014/main" id="{12E1F994-A104-DC21-630D-2B9B78E8971A}"/>
              </a:ext>
            </a:extLst>
          </p:cNvPr>
          <p:cNvSpPr>
            <a:spLocks/>
          </p:cNvSpPr>
          <p:nvPr/>
        </p:nvSpPr>
        <p:spPr bwMode="auto">
          <a:xfrm>
            <a:off x="76200" y="2819400"/>
            <a:ext cx="5943600" cy="3886200"/>
          </a:xfrm>
          <a:custGeom>
            <a:avLst/>
            <a:gdLst>
              <a:gd name="T0" fmla="*/ 3744 w 3744"/>
              <a:gd name="T1" fmla="*/ 0 h 2448"/>
              <a:gd name="T2" fmla="*/ 3744 w 3744"/>
              <a:gd name="T3" fmla="*/ 2448 h 2448"/>
              <a:gd name="T4" fmla="*/ 0 w 3744"/>
              <a:gd name="T5" fmla="*/ 2448 h 2448"/>
              <a:gd name="T6" fmla="*/ 0 w 3744"/>
              <a:gd name="T7" fmla="*/ 1152 h 2448"/>
              <a:gd name="T8" fmla="*/ 1152 w 3744"/>
              <a:gd name="T9" fmla="*/ 1152 h 2448"/>
              <a:gd name="T10" fmla="*/ 1152 w 3744"/>
              <a:gd name="T11" fmla="*/ 0 h 2448"/>
              <a:gd name="T12" fmla="*/ 3744 w 3744"/>
              <a:gd name="T13" fmla="*/ 0 h 2448"/>
            </a:gdLst>
            <a:ahLst/>
            <a:cxnLst>
              <a:cxn ang="0">
                <a:pos x="T0" y="T1"/>
              </a:cxn>
              <a:cxn ang="0">
                <a:pos x="T2" y="T3"/>
              </a:cxn>
              <a:cxn ang="0">
                <a:pos x="T4" y="T5"/>
              </a:cxn>
              <a:cxn ang="0">
                <a:pos x="T6" y="T7"/>
              </a:cxn>
              <a:cxn ang="0">
                <a:pos x="T8" y="T9"/>
              </a:cxn>
              <a:cxn ang="0">
                <a:pos x="T10" y="T11"/>
              </a:cxn>
              <a:cxn ang="0">
                <a:pos x="T12" y="T13"/>
              </a:cxn>
            </a:cxnLst>
            <a:rect l="0" t="0" r="r" b="b"/>
            <a:pathLst>
              <a:path w="3744" h="2448">
                <a:moveTo>
                  <a:pt x="3744" y="0"/>
                </a:moveTo>
                <a:lnTo>
                  <a:pt x="3744" y="2448"/>
                </a:lnTo>
                <a:lnTo>
                  <a:pt x="0" y="2448"/>
                </a:lnTo>
                <a:lnTo>
                  <a:pt x="0" y="1152"/>
                </a:lnTo>
                <a:lnTo>
                  <a:pt x="1152" y="1152"/>
                </a:lnTo>
                <a:lnTo>
                  <a:pt x="1152" y="0"/>
                </a:lnTo>
                <a:lnTo>
                  <a:pt x="3744" y="0"/>
                </a:lnTo>
                <a:close/>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59253" name="Rectangle 53">
            <a:extLst>
              <a:ext uri="{FF2B5EF4-FFF2-40B4-BE49-F238E27FC236}">
                <a16:creationId xmlns:a16="http://schemas.microsoft.com/office/drawing/2014/main" id="{9E454B05-3533-BB3C-F0C1-205FBA03811F}"/>
              </a:ext>
            </a:extLst>
          </p:cNvPr>
          <p:cNvSpPr>
            <a:spLocks noChangeArrowheads="1"/>
          </p:cNvSpPr>
          <p:nvPr/>
        </p:nvSpPr>
        <p:spPr bwMode="auto">
          <a:xfrm>
            <a:off x="6078538" y="5638800"/>
            <a:ext cx="32099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To recover variables, </a:t>
            </a:r>
            <a:b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b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model and exploit</a:t>
            </a:r>
            <a:b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br>
            <a:r>
              <a:rPr kumimoji="0" lang="en-US" altLang="en-US" sz="22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 their correlations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59253"/>
                                        </p:tgtEl>
                                        <p:attrNameLst>
                                          <p:attrName>style.visibility</p:attrName>
                                        </p:attrNameLst>
                                      </p:cBhvr>
                                      <p:to>
                                        <p:strVal val="visible"/>
                                      </p:to>
                                    </p:set>
                                    <p:animEffect transition="in" filter="wipe(down)">
                                      <p:cBhvr>
                                        <p:cTn id="7" dur="580">
                                          <p:stCondLst>
                                            <p:cond delay="0"/>
                                          </p:stCondLst>
                                        </p:cTn>
                                        <p:tgtEl>
                                          <p:spTgt spid="1459253"/>
                                        </p:tgtEl>
                                      </p:cBhvr>
                                    </p:animEffect>
                                    <p:anim calcmode="lin" valueType="num">
                                      <p:cBhvr>
                                        <p:cTn id="8" dur="1822" tmFilter="0,0; 0.14,0.36; 0.43,0.73; 0.71,0.91; 1.0,1.0">
                                          <p:stCondLst>
                                            <p:cond delay="0"/>
                                          </p:stCondLst>
                                        </p:cTn>
                                        <p:tgtEl>
                                          <p:spTgt spid="14592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592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592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592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59253"/>
                                        </p:tgtEl>
                                        <p:attrNameLst>
                                          <p:attrName>ppt_y</p:attrName>
                                        </p:attrNameLst>
                                      </p:cBhvr>
                                      <p:tavLst>
                                        <p:tav tm="0" fmla="#ppt_y-sin(pi*$)/81">
                                          <p:val>
                                            <p:fltVal val="0"/>
                                          </p:val>
                                        </p:tav>
                                        <p:tav tm="100000">
                                          <p:val>
                                            <p:fltVal val="1"/>
                                          </p:val>
                                        </p:tav>
                                      </p:tavLst>
                                    </p:anim>
                                    <p:animScale>
                                      <p:cBhvr>
                                        <p:cTn id="13" dur="26">
                                          <p:stCondLst>
                                            <p:cond delay="650"/>
                                          </p:stCondLst>
                                        </p:cTn>
                                        <p:tgtEl>
                                          <p:spTgt spid="1459253"/>
                                        </p:tgtEl>
                                      </p:cBhvr>
                                      <p:to x="100000" y="60000"/>
                                    </p:animScale>
                                    <p:animScale>
                                      <p:cBhvr>
                                        <p:cTn id="14" dur="166" decel="50000">
                                          <p:stCondLst>
                                            <p:cond delay="676"/>
                                          </p:stCondLst>
                                        </p:cTn>
                                        <p:tgtEl>
                                          <p:spTgt spid="1459253"/>
                                        </p:tgtEl>
                                      </p:cBhvr>
                                      <p:to x="100000" y="100000"/>
                                    </p:animScale>
                                    <p:animScale>
                                      <p:cBhvr>
                                        <p:cTn id="15" dur="26">
                                          <p:stCondLst>
                                            <p:cond delay="1312"/>
                                          </p:stCondLst>
                                        </p:cTn>
                                        <p:tgtEl>
                                          <p:spTgt spid="1459253"/>
                                        </p:tgtEl>
                                      </p:cBhvr>
                                      <p:to x="100000" y="80000"/>
                                    </p:animScale>
                                    <p:animScale>
                                      <p:cBhvr>
                                        <p:cTn id="16" dur="166" decel="50000">
                                          <p:stCondLst>
                                            <p:cond delay="1338"/>
                                          </p:stCondLst>
                                        </p:cTn>
                                        <p:tgtEl>
                                          <p:spTgt spid="1459253"/>
                                        </p:tgtEl>
                                      </p:cBhvr>
                                      <p:to x="100000" y="100000"/>
                                    </p:animScale>
                                    <p:animScale>
                                      <p:cBhvr>
                                        <p:cTn id="17" dur="26">
                                          <p:stCondLst>
                                            <p:cond delay="1642"/>
                                          </p:stCondLst>
                                        </p:cTn>
                                        <p:tgtEl>
                                          <p:spTgt spid="1459253"/>
                                        </p:tgtEl>
                                      </p:cBhvr>
                                      <p:to x="100000" y="90000"/>
                                    </p:animScale>
                                    <p:animScale>
                                      <p:cBhvr>
                                        <p:cTn id="18" dur="166" decel="50000">
                                          <p:stCondLst>
                                            <p:cond delay="1668"/>
                                          </p:stCondLst>
                                        </p:cTn>
                                        <p:tgtEl>
                                          <p:spTgt spid="1459253"/>
                                        </p:tgtEl>
                                      </p:cBhvr>
                                      <p:to x="100000" y="100000"/>
                                    </p:animScale>
                                    <p:animScale>
                                      <p:cBhvr>
                                        <p:cTn id="19" dur="26">
                                          <p:stCondLst>
                                            <p:cond delay="1808"/>
                                          </p:stCondLst>
                                        </p:cTn>
                                        <p:tgtEl>
                                          <p:spTgt spid="1459253"/>
                                        </p:tgtEl>
                                      </p:cBhvr>
                                      <p:to x="100000" y="95000"/>
                                    </p:animScale>
                                    <p:animScale>
                                      <p:cBhvr>
                                        <p:cTn id="20" dur="166" decel="50000">
                                          <p:stCondLst>
                                            <p:cond delay="1834"/>
                                          </p:stCondLst>
                                        </p:cTn>
                                        <p:tgtEl>
                                          <p:spTgt spid="14592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92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DFBFE-1E47-2F63-FEC4-EB7D7AB369DB}"/>
            </a:ext>
          </a:extLst>
        </p:cNvPr>
        <p:cNvGrpSpPr/>
        <p:nvPr/>
      </p:nvGrpSpPr>
      <p:grpSpPr>
        <a:xfrm>
          <a:off x="0" y="0"/>
          <a:ext cx="0" cy="0"/>
          <a:chOff x="0" y="0"/>
          <a:chExt cx="0" cy="0"/>
        </a:xfrm>
      </p:grpSpPr>
      <p:sp>
        <p:nvSpPr>
          <p:cNvPr id="5124" name="Rectangle 2">
            <a:extLst>
              <a:ext uri="{FF2B5EF4-FFF2-40B4-BE49-F238E27FC236}">
                <a16:creationId xmlns:a16="http://schemas.microsoft.com/office/drawing/2014/main" id="{CD5287A4-6D7C-32FE-53CF-6C368DF79386}"/>
              </a:ext>
            </a:extLst>
          </p:cNvPr>
          <p:cNvSpPr>
            <a:spLocks noGrp="1" noChangeArrowheads="1"/>
          </p:cNvSpPr>
          <p:nvPr>
            <p:ph type="title"/>
          </p:nvPr>
        </p:nvSpPr>
        <p:spPr/>
        <p:txBody>
          <a:bodyPr/>
          <a:lstStyle/>
          <a:p>
            <a:r>
              <a:rPr lang="en-US" altLang="en-US" sz="3600" dirty="0"/>
              <a:t>How did we get here?</a:t>
            </a:r>
          </a:p>
        </p:txBody>
      </p:sp>
      <p:sp>
        <p:nvSpPr>
          <p:cNvPr id="2" name="Content Placeholder 1">
            <a:extLst>
              <a:ext uri="{FF2B5EF4-FFF2-40B4-BE49-F238E27FC236}">
                <a16:creationId xmlns:a16="http://schemas.microsoft.com/office/drawing/2014/main" id="{0B1E5517-4B1E-8E31-48C0-99AB4585EC9F}"/>
              </a:ext>
            </a:extLst>
          </p:cNvPr>
          <p:cNvSpPr>
            <a:spLocks noGrp="1"/>
          </p:cNvSpPr>
          <p:nvPr>
            <p:ph idx="1"/>
          </p:nvPr>
        </p:nvSpPr>
        <p:spPr>
          <a:xfrm>
            <a:off x="457200" y="1676400"/>
            <a:ext cx="8382000" cy="4648200"/>
          </a:xfrm>
        </p:spPr>
        <p:txBody>
          <a:bodyPr/>
          <a:lstStyle/>
          <a:p>
            <a:r>
              <a:rPr lang="en-US" sz="2000" dirty="0"/>
              <a:t>1970s: Jelinek et al.: Statistical speech-to-text</a:t>
            </a:r>
          </a:p>
          <a:p>
            <a:r>
              <a:rPr lang="en-US" sz="2000" dirty="0"/>
              <a:t>1986: PDP books: Rebirth of neural nets (in cognitive science)</a:t>
            </a:r>
          </a:p>
          <a:p>
            <a:endParaRPr lang="en-US" sz="2000" dirty="0"/>
          </a:p>
          <a:p>
            <a:r>
              <a:rPr lang="en-US" sz="2000" dirty="0"/>
              <a:t>1988: Statistical part of speech tagging</a:t>
            </a:r>
          </a:p>
          <a:p>
            <a:r>
              <a:rPr lang="en-US" sz="2000" dirty="0"/>
              <a:t>1990s: Probabilistic NLP (for 30 years)</a:t>
            </a:r>
          </a:p>
          <a:p>
            <a:endParaRPr lang="en-US" sz="2000" dirty="0"/>
          </a:p>
          <a:p>
            <a:r>
              <a:rPr lang="en-US" sz="2000" dirty="0"/>
              <a:t>2000s: Early neural language modeling</a:t>
            </a:r>
          </a:p>
          <a:p>
            <a:r>
              <a:rPr lang="en-US" sz="2000" dirty="0"/>
              <a:t>2010s: Word representation learning &amp; neural task models in NLP</a:t>
            </a:r>
          </a:p>
          <a:p>
            <a:endParaRPr lang="en-US" sz="2000" dirty="0"/>
          </a:p>
          <a:p>
            <a:r>
              <a:rPr lang="en-US" sz="2000" dirty="0"/>
              <a:t>2018: Contextual word representation learning (</a:t>
            </a:r>
            <a:r>
              <a:rPr lang="en-US" sz="2000" dirty="0" err="1"/>
              <a:t>ELMo</a:t>
            </a:r>
            <a:r>
              <a:rPr lang="en-US" sz="2000" dirty="0"/>
              <a:t> &amp; BERT)</a:t>
            </a:r>
          </a:p>
          <a:p>
            <a:r>
              <a:rPr lang="en-US" sz="2000" dirty="0"/>
              <a:t>2019: Generative LMs (GPT-2)</a:t>
            </a:r>
          </a:p>
          <a:p>
            <a:r>
              <a:rPr lang="en-US" sz="2000" dirty="0"/>
              <a:t>2020: Few-shot NLP via LMs (GPT-3)</a:t>
            </a:r>
          </a:p>
          <a:p>
            <a:r>
              <a:rPr lang="en-US" sz="2000" dirty="0"/>
              <a:t>2022: Conversational, instruction-following LMs (ChatGPT)</a:t>
            </a:r>
          </a:p>
        </p:txBody>
      </p:sp>
      <p:sp>
        <p:nvSpPr>
          <p:cNvPr id="5122" name="Rectangle 8">
            <a:extLst>
              <a:ext uri="{FF2B5EF4-FFF2-40B4-BE49-F238E27FC236}">
                <a16:creationId xmlns:a16="http://schemas.microsoft.com/office/drawing/2014/main" id="{D1A16762-8FDA-32A6-22FC-A32590B5867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a:spcBef>
                <a:spcPct val="50000"/>
              </a:spcBef>
              <a:buClrTx/>
              <a:buFontTx/>
              <a:buNone/>
            </a:pPr>
            <a:r>
              <a:rPr kumimoji="0" lang="en-US" altLang="en-US" sz="1400" dirty="0">
                <a:solidFill>
                  <a:schemeClr val="bg2"/>
                </a:solidFill>
                <a:latin typeface="Arial" panose="020B0604020202020204" pitchFamily="34" charset="0"/>
              </a:rPr>
              <a:t>600.465 - Intro to NLP - J. Eisner</a:t>
            </a:r>
          </a:p>
        </p:txBody>
      </p:sp>
      <p:sp>
        <p:nvSpPr>
          <p:cNvPr id="5123" name="Rectangle 9">
            <a:extLst>
              <a:ext uri="{FF2B5EF4-FFF2-40B4-BE49-F238E27FC236}">
                <a16:creationId xmlns:a16="http://schemas.microsoft.com/office/drawing/2014/main" id="{771E459E-2D22-EB8C-B2DC-56A42A20671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a:spcBef>
                <a:spcPct val="50000"/>
              </a:spcBef>
              <a:buClrTx/>
              <a:buFontTx/>
              <a:buNone/>
            </a:pPr>
            <a:fld id="{5DD22645-FE22-4305-BAA4-446C5D5C2079}" type="slidenum">
              <a:rPr kumimoji="0" lang="en-US" altLang="en-US" sz="1400" smtClean="0">
                <a:solidFill>
                  <a:schemeClr val="bg2"/>
                </a:solidFill>
                <a:latin typeface="Arial" panose="020B0604020202020204" pitchFamily="34" charset="0"/>
              </a:rPr>
              <a:pPr>
                <a:spcBef>
                  <a:spcPct val="50000"/>
                </a:spcBef>
                <a:buClrTx/>
                <a:buFontTx/>
                <a:buNone/>
              </a:pPr>
              <a:t>3</a:t>
            </a:fld>
            <a:endParaRPr kumimoji="0" lang="en-US" altLang="en-US" sz="1400" dirty="0">
              <a:solidFill>
                <a:schemeClr val="bg2"/>
              </a:solidFill>
              <a:latin typeface="Arial" panose="020B0604020202020204" pitchFamily="34" charset="0"/>
            </a:endParaRPr>
          </a:p>
        </p:txBody>
      </p:sp>
    </p:spTree>
    <p:extLst>
      <p:ext uri="{BB962C8B-B14F-4D97-AF65-F5344CB8AC3E}">
        <p14:creationId xmlns:p14="http://schemas.microsoft.com/office/powerpoint/2010/main" val="3969315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A192D87-F212-FBE2-0BF0-70A7FFBD7364}"/>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8A581-44B8-46BE-8F95-4720A167A924}"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63298" name="Rectangle 2">
            <a:extLst>
              <a:ext uri="{FF2B5EF4-FFF2-40B4-BE49-F238E27FC236}">
                <a16:creationId xmlns:a16="http://schemas.microsoft.com/office/drawing/2014/main" id="{0304CBD5-CC4E-AA67-483D-408A8738A21B}"/>
              </a:ext>
            </a:extLst>
          </p:cNvPr>
          <p:cNvSpPr>
            <a:spLocks noGrp="1" noChangeArrowheads="1"/>
          </p:cNvSpPr>
          <p:nvPr>
            <p:ph type="title"/>
          </p:nvPr>
        </p:nvSpPr>
        <p:spPr/>
        <p:txBody>
          <a:bodyPr/>
          <a:lstStyle/>
          <a:p>
            <a:r>
              <a:rPr lang="en-US" altLang="en-US"/>
              <a:t>How do you design the factors?</a:t>
            </a:r>
          </a:p>
        </p:txBody>
      </p:sp>
      <p:sp>
        <p:nvSpPr>
          <p:cNvPr id="1463299" name="Rectangle 3">
            <a:extLst>
              <a:ext uri="{FF2B5EF4-FFF2-40B4-BE49-F238E27FC236}">
                <a16:creationId xmlns:a16="http://schemas.microsoft.com/office/drawing/2014/main" id="{A118FA11-FC53-237C-2CBA-CF302E5E0FA9}"/>
              </a:ext>
            </a:extLst>
          </p:cNvPr>
          <p:cNvSpPr>
            <a:spLocks noGrp="1" noChangeArrowheads="1"/>
          </p:cNvSpPr>
          <p:nvPr>
            <p:ph type="body" idx="1"/>
          </p:nvPr>
        </p:nvSpPr>
        <p:spPr/>
        <p:txBody>
          <a:bodyPr/>
          <a:lstStyle/>
          <a:p>
            <a:r>
              <a:rPr lang="en-US" altLang="en-US"/>
              <a:t>It’s easy to connect “English sentence” to “Portuguese sentence” … </a:t>
            </a:r>
          </a:p>
          <a:p>
            <a:pPr lvl="1"/>
            <a:r>
              <a:rPr lang="en-US" altLang="en-US"/>
              <a:t>… but you have to design a specific function that measures how compatible a pair of sentences is.</a:t>
            </a:r>
          </a:p>
          <a:p>
            <a:endParaRPr lang="en-US" altLang="en-US"/>
          </a:p>
          <a:p>
            <a:r>
              <a:rPr lang="en-US" altLang="en-US"/>
              <a:t>Often, you can think of a </a:t>
            </a:r>
            <a:r>
              <a:rPr lang="en-US" altLang="en-US" u="sng"/>
              <a:t>generative story</a:t>
            </a:r>
            <a:r>
              <a:rPr lang="en-US" altLang="en-US"/>
              <a:t> in which the individual factors are themselves probabilities. </a:t>
            </a:r>
          </a:p>
          <a:p>
            <a:pPr lvl="1"/>
            <a:r>
              <a:rPr lang="en-US" altLang="en-US"/>
              <a:t>May require some latent variables.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1521A9C-E447-1F40-EA96-DFEFF78B2F23}"/>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74E2F4-CF0F-40F5-8C2E-ACD23C361A97}"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30530" name="Rectangle 2">
            <a:extLst>
              <a:ext uri="{FF2B5EF4-FFF2-40B4-BE49-F238E27FC236}">
                <a16:creationId xmlns:a16="http://schemas.microsoft.com/office/drawing/2014/main" id="{7AD47B5C-D439-9DDC-56E7-961E152F6757}"/>
              </a:ext>
            </a:extLst>
          </p:cNvPr>
          <p:cNvSpPr>
            <a:spLocks noGrp="1" noChangeArrowheads="1"/>
          </p:cNvSpPr>
          <p:nvPr>
            <p:ph type="title"/>
          </p:nvPr>
        </p:nvSpPr>
        <p:spPr/>
        <p:txBody>
          <a:bodyPr/>
          <a:lstStyle/>
          <a:p>
            <a:r>
              <a:rPr lang="en-US" altLang="en-US"/>
              <a:t>Directed graphical models (Bayes nets)</a:t>
            </a:r>
          </a:p>
        </p:txBody>
      </p:sp>
      <p:sp>
        <p:nvSpPr>
          <p:cNvPr id="1430532" name="Text Box 4">
            <a:extLst>
              <a:ext uri="{FF2B5EF4-FFF2-40B4-BE49-F238E27FC236}">
                <a16:creationId xmlns:a16="http://schemas.microsoft.com/office/drawing/2014/main" id="{56BFEABB-5678-10A9-F7D0-9162DC7A4A3A}"/>
              </a:ext>
            </a:extLst>
          </p:cNvPr>
          <p:cNvSpPr txBox="1">
            <a:spLocks noChangeArrowheads="1"/>
          </p:cNvSpPr>
          <p:nvPr/>
        </p:nvSpPr>
        <p:spPr bwMode="auto">
          <a:xfrm>
            <a:off x="3581400" y="6491288"/>
            <a:ext cx="474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5F5F5F"/>
                </a:solidFill>
                <a:effectLst/>
                <a:uLnTx/>
                <a:uFillTx/>
                <a:latin typeface="Times New Roman" panose="02020603050405020304" pitchFamily="18" charset="0"/>
                <a:ea typeface="+mn-ea"/>
                <a:cs typeface="Arial" panose="020B0604020202020204" pitchFamily="34" charset="0"/>
              </a:rPr>
              <a:t>slide thanks to Zoubin Ghahramani (modified)</a:t>
            </a:r>
          </a:p>
        </p:txBody>
      </p:sp>
      <p:pic>
        <p:nvPicPr>
          <p:cNvPr id="1430534" name="Picture 6">
            <a:extLst>
              <a:ext uri="{FF2B5EF4-FFF2-40B4-BE49-F238E27FC236}">
                <a16:creationId xmlns:a16="http://schemas.microsoft.com/office/drawing/2014/main" id="{B8A09E6E-80A5-A3F9-8876-DF55131D8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06475"/>
            <a:ext cx="8562975"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0535" name="Text Box 7">
            <a:extLst>
              <a:ext uri="{FF2B5EF4-FFF2-40B4-BE49-F238E27FC236}">
                <a16:creationId xmlns:a16="http://schemas.microsoft.com/office/drawing/2014/main" id="{5C991DA1-4EB3-508A-F8DA-9DD4F4BB3285}"/>
              </a:ext>
            </a:extLst>
          </p:cNvPr>
          <p:cNvSpPr txBox="1">
            <a:spLocks noChangeArrowheads="1"/>
          </p:cNvSpPr>
          <p:nvPr/>
        </p:nvSpPr>
        <p:spPr bwMode="auto">
          <a:xfrm>
            <a:off x="158750" y="3733800"/>
            <a:ext cx="8528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Under any model:</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a:t>
            </a:r>
            <a:r>
              <a:rPr kumimoji="0" lang="en-US" altLang="en-US" sz="16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a:t>
            </a:r>
            <a:r>
              <a:rPr kumimoji="0" lang="en-US" altLang="en-US" sz="14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C, D,</a:t>
            </a:r>
            <a:r>
              <a:rPr kumimoji="0" lang="en-US" altLang="en-US" sz="16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 = 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B|A</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C|A,B</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D|A,B,C</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E|A,B,C,D</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sp>
        <p:nvSpPr>
          <p:cNvPr id="1430538" name="Rectangle 10">
            <a:extLst>
              <a:ext uri="{FF2B5EF4-FFF2-40B4-BE49-F238E27FC236}">
                <a16:creationId xmlns:a16="http://schemas.microsoft.com/office/drawing/2014/main" id="{34322152-1EF7-7DAA-D6BF-3CED7ED07E71}"/>
              </a:ext>
            </a:extLst>
          </p:cNvPr>
          <p:cNvSpPr>
            <a:spLocks noChangeArrowheads="1"/>
          </p:cNvSpPr>
          <p:nvPr/>
        </p:nvSpPr>
        <p:spPr bwMode="auto">
          <a:xfrm>
            <a:off x="130175" y="3962400"/>
            <a:ext cx="2085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Model above says:</a:t>
            </a:r>
          </a:p>
        </p:txBody>
      </p:sp>
      <p:grpSp>
        <p:nvGrpSpPr>
          <p:cNvPr id="1430543" name="Group 15">
            <a:extLst>
              <a:ext uri="{FF2B5EF4-FFF2-40B4-BE49-F238E27FC236}">
                <a16:creationId xmlns:a16="http://schemas.microsoft.com/office/drawing/2014/main" id="{6B22079C-565C-402F-9E3B-5D8EAC786AB0}"/>
              </a:ext>
            </a:extLst>
          </p:cNvPr>
          <p:cNvGrpSpPr>
            <a:grpSpLocks/>
          </p:cNvGrpSpPr>
          <p:nvPr/>
        </p:nvGrpSpPr>
        <p:grpSpPr bwMode="auto">
          <a:xfrm>
            <a:off x="4953000" y="3810000"/>
            <a:ext cx="3048000" cy="228600"/>
            <a:chOff x="3120" y="2400"/>
            <a:chExt cx="1920" cy="144"/>
          </a:xfrm>
        </p:grpSpPr>
        <p:sp>
          <p:nvSpPr>
            <p:cNvPr id="1430539" name="Line 11">
              <a:extLst>
                <a:ext uri="{FF2B5EF4-FFF2-40B4-BE49-F238E27FC236}">
                  <a16:creationId xmlns:a16="http://schemas.microsoft.com/office/drawing/2014/main" id="{7CFEC782-941B-BAD4-2BD3-38B9580A3404}"/>
                </a:ext>
              </a:extLst>
            </p:cNvPr>
            <p:cNvSpPr>
              <a:spLocks noChangeShapeType="1"/>
            </p:cNvSpPr>
            <p:nvPr/>
          </p:nvSpPr>
          <p:spPr bwMode="auto">
            <a:xfrm>
              <a:off x="4128" y="2400"/>
              <a:ext cx="96"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0540" name="Line 12">
              <a:extLst>
                <a:ext uri="{FF2B5EF4-FFF2-40B4-BE49-F238E27FC236}">
                  <a16:creationId xmlns:a16="http://schemas.microsoft.com/office/drawing/2014/main" id="{493B58C3-FA54-71C4-97A7-FB51D73376B2}"/>
                </a:ext>
              </a:extLst>
            </p:cNvPr>
            <p:cNvSpPr>
              <a:spLocks noChangeShapeType="1"/>
            </p:cNvSpPr>
            <p:nvPr/>
          </p:nvSpPr>
          <p:spPr bwMode="auto">
            <a:xfrm>
              <a:off x="3120" y="2400"/>
              <a:ext cx="96"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0541" name="Line 13">
              <a:extLst>
                <a:ext uri="{FF2B5EF4-FFF2-40B4-BE49-F238E27FC236}">
                  <a16:creationId xmlns:a16="http://schemas.microsoft.com/office/drawing/2014/main" id="{058FBB1A-D029-D4C1-6E11-300A74500F9A}"/>
                </a:ext>
              </a:extLst>
            </p:cNvPr>
            <p:cNvSpPr>
              <a:spLocks noChangeShapeType="1"/>
            </p:cNvSpPr>
            <p:nvPr/>
          </p:nvSpPr>
          <p:spPr bwMode="auto">
            <a:xfrm>
              <a:off x="4830" y="2400"/>
              <a:ext cx="96"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30542" name="Line 14">
              <a:extLst>
                <a:ext uri="{FF2B5EF4-FFF2-40B4-BE49-F238E27FC236}">
                  <a16:creationId xmlns:a16="http://schemas.microsoft.com/office/drawing/2014/main" id="{91BEF8C0-651A-8D8B-912E-B3D4A5173FF8}"/>
                </a:ext>
              </a:extLst>
            </p:cNvPr>
            <p:cNvSpPr>
              <a:spLocks noChangeShapeType="1"/>
            </p:cNvSpPr>
            <p:nvPr/>
          </p:nvSpPr>
          <p:spPr bwMode="auto">
            <a:xfrm>
              <a:off x="4944" y="2400"/>
              <a:ext cx="96" cy="14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05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05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430543"/>
                                        </p:tgtEl>
                                        <p:attrNameLst>
                                          <p:attrName>style.visibility</p:attrName>
                                        </p:attrNameLst>
                                      </p:cBhvr>
                                      <p:to>
                                        <p:strVal val="visible"/>
                                      </p:to>
                                    </p:set>
                                    <p:animEffect transition="in" filter="wipe(left)">
                                      <p:cBhvr>
                                        <p:cTn id="13" dur="500"/>
                                        <p:tgtEl>
                                          <p:spTgt spid="1430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5" grpId="0"/>
      <p:bldP spid="14305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6510C897-A0F3-2C43-10FD-D2EB44C617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41987" name="Slide Number Placeholder 4">
            <a:extLst>
              <a:ext uri="{FF2B5EF4-FFF2-40B4-BE49-F238E27FC236}">
                <a16:creationId xmlns:a16="http://schemas.microsoft.com/office/drawing/2014/main" id="{A5533840-277F-0621-5669-950D47E3FC1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8C5138-2728-4F5D-9C73-A111CAF19254}"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41988" name="Rectangle 2">
            <a:extLst>
              <a:ext uri="{FF2B5EF4-FFF2-40B4-BE49-F238E27FC236}">
                <a16:creationId xmlns:a16="http://schemas.microsoft.com/office/drawing/2014/main" id="{C872B109-19EB-4D2B-9B4C-3479DEB09554}"/>
              </a:ext>
            </a:extLst>
          </p:cNvPr>
          <p:cNvSpPr>
            <a:spLocks noGrp="1" noChangeArrowheads="1"/>
          </p:cNvSpPr>
          <p:nvPr>
            <p:ph type="title"/>
          </p:nvPr>
        </p:nvSpPr>
        <p:spPr/>
        <p:txBody>
          <a:bodyPr/>
          <a:lstStyle/>
          <a:p>
            <a:pPr eaLnBrk="1" hangingPunct="1"/>
            <a:r>
              <a:rPr lang="en-US" altLang="en-US" dirty="0"/>
              <a:t>Language ID</a:t>
            </a:r>
          </a:p>
        </p:txBody>
      </p:sp>
      <p:sp>
        <p:nvSpPr>
          <p:cNvPr id="41989" name="Rectangle 3">
            <a:extLst>
              <a:ext uri="{FF2B5EF4-FFF2-40B4-BE49-F238E27FC236}">
                <a16:creationId xmlns:a16="http://schemas.microsoft.com/office/drawing/2014/main" id="{19578BD2-B302-0B54-49DB-248F3AC089E2}"/>
              </a:ext>
            </a:extLst>
          </p:cNvPr>
          <p:cNvSpPr>
            <a:spLocks noGrp="1" noChangeArrowheads="1"/>
          </p:cNvSpPr>
          <p:nvPr>
            <p:ph type="body" idx="1"/>
          </p:nvPr>
        </p:nvSpPr>
        <p:spPr/>
        <p:txBody>
          <a:bodyPr/>
          <a:lstStyle/>
          <a:p>
            <a:pPr eaLnBrk="1" hangingPunct="1"/>
            <a:r>
              <a:rPr lang="en-US" altLang="en-US" sz="2400"/>
              <a:t>“Horses and Lukasiewicz are on the curriculum.”</a:t>
            </a:r>
          </a:p>
          <a:p>
            <a:pPr eaLnBrk="1" hangingPunct="1"/>
            <a:endParaRPr lang="en-US" altLang="en-US" sz="2400"/>
          </a:p>
          <a:p>
            <a:pPr eaLnBrk="1" hangingPunct="1"/>
            <a:r>
              <a:rPr lang="en-US" altLang="en-US" sz="2400"/>
              <a:t>Is this English or Polish or what?</a:t>
            </a:r>
          </a:p>
          <a:p>
            <a:pPr eaLnBrk="1" hangingPunct="1"/>
            <a:r>
              <a:rPr lang="en-US" altLang="en-US" sz="2400"/>
              <a:t>We had some notion of using n-gram models …</a:t>
            </a:r>
          </a:p>
          <a:p>
            <a:pPr eaLnBrk="1" hangingPunct="1"/>
            <a:endParaRPr lang="en-US" altLang="en-US" sz="2400"/>
          </a:p>
          <a:p>
            <a:pPr eaLnBrk="1" hangingPunct="1"/>
            <a:r>
              <a:rPr lang="en-US" altLang="en-US" sz="2400"/>
              <a:t>Is it “good” (= likely) English?</a:t>
            </a:r>
          </a:p>
          <a:p>
            <a:pPr eaLnBrk="1" hangingPunct="1"/>
            <a:r>
              <a:rPr lang="en-US" altLang="en-US" sz="2400"/>
              <a:t>Is it “good” (= likely) Polish?</a:t>
            </a:r>
          </a:p>
          <a:p>
            <a:pPr eaLnBrk="1" hangingPunct="1"/>
            <a:endParaRPr lang="en-US" altLang="en-US" sz="2400"/>
          </a:p>
          <a:p>
            <a:pPr eaLnBrk="1" hangingPunct="1"/>
            <a:r>
              <a:rPr lang="en-US" altLang="en-US" sz="2800"/>
              <a:t>Space of outcomes will be not races but character sequences (</a:t>
            </a:r>
            <a:r>
              <a:rPr lang="en-US" altLang="en-US" sz="2800">
                <a:solidFill>
                  <a:schemeClr val="bg2"/>
                </a:solidFill>
              </a:rPr>
              <a:t>x</a:t>
            </a:r>
            <a:r>
              <a:rPr lang="en-US" altLang="en-US" sz="2800" baseline="-25000">
                <a:solidFill>
                  <a:schemeClr val="bg2"/>
                </a:solidFill>
              </a:rPr>
              <a:t>1</a:t>
            </a:r>
            <a:r>
              <a:rPr lang="en-US" altLang="en-US" sz="2800"/>
              <a:t>, </a:t>
            </a:r>
            <a:r>
              <a:rPr lang="en-US" altLang="en-US" sz="2800">
                <a:solidFill>
                  <a:schemeClr val="bg2"/>
                </a:solidFill>
              </a:rPr>
              <a:t>x</a:t>
            </a:r>
            <a:r>
              <a:rPr lang="en-US" altLang="en-US" sz="2800" baseline="-25000">
                <a:solidFill>
                  <a:schemeClr val="bg2"/>
                </a:solidFill>
              </a:rPr>
              <a:t>2</a:t>
            </a:r>
            <a:r>
              <a:rPr lang="en-US" altLang="en-US" sz="2800"/>
              <a:t>, </a:t>
            </a:r>
            <a:r>
              <a:rPr lang="en-US" altLang="en-US" sz="2800">
                <a:solidFill>
                  <a:schemeClr val="bg2"/>
                </a:solidFill>
              </a:rPr>
              <a:t>x</a:t>
            </a:r>
            <a:r>
              <a:rPr lang="en-US" altLang="en-US" sz="2800" baseline="-25000">
                <a:solidFill>
                  <a:schemeClr val="bg2"/>
                </a:solidFill>
              </a:rPr>
              <a:t>3</a:t>
            </a:r>
            <a:r>
              <a:rPr lang="en-US" altLang="en-US" sz="2800"/>
              <a:t>, …) where </a:t>
            </a:r>
            <a:r>
              <a:rPr lang="en-US" altLang="en-US" sz="2800">
                <a:solidFill>
                  <a:schemeClr val="bg2"/>
                </a:solidFill>
              </a:rPr>
              <a:t>x</a:t>
            </a:r>
            <a:r>
              <a:rPr lang="en-US" altLang="en-US" sz="2800" baseline="-25000">
                <a:solidFill>
                  <a:schemeClr val="bg2"/>
                </a:solidFill>
              </a:rPr>
              <a:t>n</a:t>
            </a:r>
            <a:r>
              <a:rPr lang="en-US" altLang="en-US" sz="2800"/>
              <a:t> = EOS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0804381A-6143-1553-36B0-8B89063F0E0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44035" name="Slide Number Placeholder 4">
            <a:extLst>
              <a:ext uri="{FF2B5EF4-FFF2-40B4-BE49-F238E27FC236}">
                <a16:creationId xmlns:a16="http://schemas.microsoft.com/office/drawing/2014/main" id="{5E050E0E-E4CA-FF01-F1F1-5EA84862B1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3DD898-BACE-4761-8D20-7AF04FF3FB1F}"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44036" name="Rectangle 2">
            <a:extLst>
              <a:ext uri="{FF2B5EF4-FFF2-40B4-BE49-F238E27FC236}">
                <a16:creationId xmlns:a16="http://schemas.microsoft.com/office/drawing/2014/main" id="{794E693B-EA8A-7814-9E97-0F5B50F2100C}"/>
              </a:ext>
            </a:extLst>
          </p:cNvPr>
          <p:cNvSpPr>
            <a:spLocks noGrp="1" noChangeArrowheads="1"/>
          </p:cNvSpPr>
          <p:nvPr>
            <p:ph type="title"/>
          </p:nvPr>
        </p:nvSpPr>
        <p:spPr/>
        <p:txBody>
          <a:bodyPr/>
          <a:lstStyle/>
          <a:p>
            <a:pPr eaLnBrk="1" hangingPunct="1"/>
            <a:r>
              <a:rPr lang="en-US" altLang="en-US" dirty="0"/>
              <a:t>Language ID</a:t>
            </a:r>
          </a:p>
        </p:txBody>
      </p:sp>
      <p:sp>
        <p:nvSpPr>
          <p:cNvPr id="44037" name="Rectangle 3">
            <a:extLst>
              <a:ext uri="{FF2B5EF4-FFF2-40B4-BE49-F238E27FC236}">
                <a16:creationId xmlns:a16="http://schemas.microsoft.com/office/drawing/2014/main" id="{5FCF6BA0-55DD-7B73-36FF-13B5B8B04B4C}"/>
              </a:ext>
            </a:extLst>
          </p:cNvPr>
          <p:cNvSpPr>
            <a:spLocks noGrp="1" noChangeArrowheads="1"/>
          </p:cNvSpPr>
          <p:nvPr>
            <p:ph type="body" idx="1"/>
          </p:nvPr>
        </p:nvSpPr>
        <p:spPr>
          <a:xfrm>
            <a:off x="685800" y="1752600"/>
            <a:ext cx="8077200" cy="4572000"/>
          </a:xfrm>
        </p:spPr>
        <p:txBody>
          <a:bodyPr/>
          <a:lstStyle/>
          <a:p>
            <a:pPr eaLnBrk="1" hangingPunct="1"/>
            <a:r>
              <a:rPr lang="en-US" altLang="en-US"/>
              <a:t>Let p(X) = probability of text X in English</a:t>
            </a:r>
          </a:p>
          <a:p>
            <a:pPr eaLnBrk="1" hangingPunct="1"/>
            <a:r>
              <a:rPr lang="en-US" altLang="en-US"/>
              <a:t>Let q(X) = probability of text X in Polish</a:t>
            </a:r>
          </a:p>
          <a:p>
            <a:pPr eaLnBrk="1" hangingPunct="1"/>
            <a:r>
              <a:rPr lang="en-US" altLang="en-US"/>
              <a:t>Which probability is higher?</a:t>
            </a:r>
          </a:p>
          <a:p>
            <a:pPr lvl="1" eaLnBrk="1" hangingPunct="1"/>
            <a:r>
              <a:rPr lang="en-US" altLang="en-US"/>
              <a:t>(we’d also like bias toward English since it’s more likely </a:t>
            </a:r>
            <a:r>
              <a:rPr lang="en-US" altLang="en-US" i="1"/>
              <a:t>a priori</a:t>
            </a:r>
            <a:r>
              <a:rPr lang="en-US" altLang="en-US"/>
              <a:t> – ignore that for now)</a:t>
            </a:r>
          </a:p>
          <a:p>
            <a:pPr eaLnBrk="1" hangingPunct="1"/>
            <a:endParaRPr lang="en-US" altLang="en-US"/>
          </a:p>
          <a:p>
            <a:pPr eaLnBrk="1" hangingPunct="1">
              <a:buFontTx/>
              <a:buNone/>
            </a:pPr>
            <a:r>
              <a:rPr lang="en-US" altLang="en-US" sz="2000">
                <a:solidFill>
                  <a:schemeClr val="accent2"/>
                </a:solidFill>
                <a:latin typeface="Courier New" panose="02070309020205020404" pitchFamily="49" charset="0"/>
              </a:rPr>
              <a:t>“Horses and Lukasiewicz are on the curriculum.”</a:t>
            </a:r>
          </a:p>
          <a:p>
            <a:pPr eaLnBrk="1" hangingPunct="1">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115C007B-1537-3C5B-09CD-6B72F6F6222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46083" name="Slide Number Placeholder 4">
            <a:extLst>
              <a:ext uri="{FF2B5EF4-FFF2-40B4-BE49-F238E27FC236}">
                <a16:creationId xmlns:a16="http://schemas.microsoft.com/office/drawing/2014/main" id="{C2890144-15D1-EFD3-30C8-AAC7753B39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CC3EB2-DE6F-4F45-AFC5-F46FC17F8C1A}"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46084" name="Rectangle 2">
            <a:extLst>
              <a:ext uri="{FF2B5EF4-FFF2-40B4-BE49-F238E27FC236}">
                <a16:creationId xmlns:a16="http://schemas.microsoft.com/office/drawing/2014/main" id="{9870B3BC-AE71-01D9-B9E1-7808E1A9A9D8}"/>
              </a:ext>
            </a:extLst>
          </p:cNvPr>
          <p:cNvSpPr>
            <a:spLocks noGrp="1" noChangeArrowheads="1"/>
          </p:cNvSpPr>
          <p:nvPr>
            <p:ph type="title"/>
          </p:nvPr>
        </p:nvSpPr>
        <p:spPr/>
        <p:txBody>
          <a:bodyPr/>
          <a:lstStyle/>
          <a:p>
            <a:pPr eaLnBrk="1" hangingPunct="1"/>
            <a:r>
              <a:rPr lang="en-US" altLang="en-US"/>
              <a:t>Apply the Chain Rule</a:t>
            </a:r>
          </a:p>
        </p:txBody>
      </p:sp>
      <p:sp>
        <p:nvSpPr>
          <p:cNvPr id="46085" name="Rectangle 3">
            <a:extLst>
              <a:ext uri="{FF2B5EF4-FFF2-40B4-BE49-F238E27FC236}">
                <a16:creationId xmlns:a16="http://schemas.microsoft.com/office/drawing/2014/main" id="{8D5D0005-5D80-F6E2-9B2F-3F4991E30AC7}"/>
              </a:ext>
            </a:extLst>
          </p:cNvPr>
          <p:cNvSpPr>
            <a:spLocks noGrp="1" noChangeArrowheads="1"/>
          </p:cNvSpPr>
          <p:nvPr>
            <p:ph type="body" idx="1"/>
          </p:nvPr>
        </p:nvSpPr>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a:t>
            </a:r>
          </a:p>
          <a:p>
            <a:pPr eaLnBrk="1" hangingPunct="1">
              <a:lnSpc>
                <a:spcPct val="90000"/>
              </a:lnSpc>
              <a:buFontTx/>
              <a:buNone/>
            </a:pPr>
            <a:r>
              <a:rPr lang="en-US" altLang="en-US"/>
              <a:t>* …</a:t>
            </a:r>
          </a:p>
        </p:txBody>
      </p:sp>
      <p:sp>
        <p:nvSpPr>
          <p:cNvPr id="102405" name="Rectangle 5">
            <a:extLst>
              <a:ext uri="{FF2B5EF4-FFF2-40B4-BE49-F238E27FC236}">
                <a16:creationId xmlns:a16="http://schemas.microsoft.com/office/drawing/2014/main" id="{D5AB2F9D-6012-7283-074B-8E10E02A8DC8}"/>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5/	395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	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	3</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0/	3</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sp>
        <p:nvSpPr>
          <p:cNvPr id="102406" name="Rectangle 6">
            <a:extLst>
              <a:ext uri="{FF2B5EF4-FFF2-40B4-BE49-F238E27FC236}">
                <a16:creationId xmlns:a16="http://schemas.microsoft.com/office/drawing/2014/main" id="{590703E1-0A00-7EF5-092A-8E238B58CA7E}"/>
              </a:ext>
            </a:extLst>
          </p:cNvPr>
          <p:cNvSpPr>
            <a:spLocks noChangeArrowheads="1"/>
          </p:cNvSpPr>
          <p:nvPr/>
        </p:nvSpPr>
        <p:spPr bwMode="auto">
          <a:xfrm>
            <a:off x="1676400" y="5486400"/>
            <a:ext cx="784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90000"/>
              </a:lnSpc>
              <a:spcBef>
                <a:spcPct val="20000"/>
              </a:spcBef>
              <a:spcAft>
                <a:spcPct val="0"/>
              </a:spcAft>
              <a:buClr>
                <a:srgbClr val="FFCC66"/>
              </a:buClr>
              <a:buSzTx/>
              <a:buFontTx/>
              <a:buNone/>
              <a:tabLst/>
              <a:defRPr/>
            </a:pPr>
            <a:r>
              <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02406"/>
                                        </p:tgtEl>
                                        <p:attrNameLst>
                                          <p:attrName>style.visibility</p:attrName>
                                        </p:attrNameLst>
                                      </p:cBhvr>
                                      <p:to>
                                        <p:strVal val="visible"/>
                                      </p:to>
                                    </p:set>
                                    <p:anim calcmode="lin" valueType="num">
                                      <p:cBhvr additive="base">
                                        <p:cTn id="11" dur="500" fill="hold"/>
                                        <p:tgtEl>
                                          <p:spTgt spid="102406"/>
                                        </p:tgtEl>
                                        <p:attrNameLst>
                                          <p:attrName>ppt_x</p:attrName>
                                        </p:attrNameLst>
                                      </p:cBhvr>
                                      <p:tavLst>
                                        <p:tav tm="0">
                                          <p:val>
                                            <p:strVal val="1+#ppt_w/2"/>
                                          </p:val>
                                        </p:tav>
                                        <p:tav tm="100000">
                                          <p:val>
                                            <p:strVal val="#ppt_x"/>
                                          </p:val>
                                        </p:tav>
                                      </p:tavLst>
                                    </p:anim>
                                    <p:anim calcmode="lin" valueType="num">
                                      <p:cBhvr additive="base">
                                        <p:cTn id="12" dur="500" fill="hold"/>
                                        <p:tgtEl>
                                          <p:spTgt spid="102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utoUpdateAnimBg="0"/>
      <p:bldP spid="10240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E919B12A-056E-EF0A-4E0B-7CE26910B6A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48131" name="Slide Number Placeholder 4">
            <a:extLst>
              <a:ext uri="{FF2B5EF4-FFF2-40B4-BE49-F238E27FC236}">
                <a16:creationId xmlns:a16="http://schemas.microsoft.com/office/drawing/2014/main" id="{B3CCC3B0-68EF-87AA-E6AC-D305C1543D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F79777-C222-4CD4-823F-A851C2F004BB}"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48132" name="Rectangle 2">
            <a:extLst>
              <a:ext uri="{FF2B5EF4-FFF2-40B4-BE49-F238E27FC236}">
                <a16:creationId xmlns:a16="http://schemas.microsoft.com/office/drawing/2014/main" id="{35AB4607-BBBD-3CCC-CC19-63142DD8FCB4}"/>
              </a:ext>
            </a:extLst>
          </p:cNvPr>
          <p:cNvSpPr>
            <a:spLocks noGrp="1" noChangeArrowheads="1"/>
          </p:cNvSpPr>
          <p:nvPr>
            <p:ph type="title"/>
          </p:nvPr>
        </p:nvSpPr>
        <p:spPr/>
        <p:txBody>
          <a:bodyPr/>
          <a:lstStyle/>
          <a:p>
            <a:pPr eaLnBrk="1" hangingPunct="1"/>
            <a:r>
              <a:rPr lang="en-US" altLang="en-US"/>
              <a:t>Back Off On Right Side</a:t>
            </a:r>
          </a:p>
        </p:txBody>
      </p:sp>
      <p:sp>
        <p:nvSpPr>
          <p:cNvPr id="48133" name="Rectangle 3">
            <a:extLst>
              <a:ext uri="{FF2B5EF4-FFF2-40B4-BE49-F238E27FC236}">
                <a16:creationId xmlns:a16="http://schemas.microsoft.com/office/drawing/2014/main" id="{B0DB28F2-BA0B-B3A3-3509-A7324CADD2DA}"/>
              </a:ext>
            </a:extLst>
          </p:cNvPr>
          <p:cNvSpPr>
            <a:spLocks noGrp="1" noChangeArrowheads="1"/>
          </p:cNvSpPr>
          <p:nvPr>
            <p:ph type="body" idx="1"/>
          </p:nvPr>
        </p:nvSpPr>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sym typeface="Symbol" panose="05050102010706020507" pitchFamily="18" charset="2"/>
              </a:rPr>
              <a:t></a:t>
            </a:r>
            <a:r>
              <a:rPr lang="en-US" altLang="en-US"/>
              <a:t> 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				 </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a:t>
            </a:r>
          </a:p>
          <a:p>
            <a:pPr eaLnBrk="1" hangingPunct="1">
              <a:lnSpc>
                <a:spcPct val="90000"/>
              </a:lnSpc>
              <a:buFontTx/>
              <a:buNone/>
            </a:pPr>
            <a:r>
              <a:rPr lang="en-US" altLang="en-US"/>
              <a:t>* …  = 7.3e-10 * …</a:t>
            </a:r>
          </a:p>
        </p:txBody>
      </p:sp>
      <p:sp>
        <p:nvSpPr>
          <p:cNvPr id="48134" name="Rectangle 4">
            <a:extLst>
              <a:ext uri="{FF2B5EF4-FFF2-40B4-BE49-F238E27FC236}">
                <a16:creationId xmlns:a16="http://schemas.microsoft.com/office/drawing/2014/main" id="{0C59DFFD-DD0D-5720-75A9-AFEBA46AA8EE}"/>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5/	395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12/	919</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12/	126</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	485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E1E03826-59B1-6185-A3AE-4F95BD1D766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50179" name="Slide Number Placeholder 4">
            <a:extLst>
              <a:ext uri="{FF2B5EF4-FFF2-40B4-BE49-F238E27FC236}">
                <a16:creationId xmlns:a16="http://schemas.microsoft.com/office/drawing/2014/main" id="{981EDFF7-7495-E01E-D4A7-0F06F79F6A2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3BCA4C-909C-4891-AC33-812F34F2906C}"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50180" name="Rectangle 2">
            <a:extLst>
              <a:ext uri="{FF2B5EF4-FFF2-40B4-BE49-F238E27FC236}">
                <a16:creationId xmlns:a16="http://schemas.microsoft.com/office/drawing/2014/main" id="{75E51DAD-E4BF-B7C8-5E8A-8EDEBAAC5A91}"/>
              </a:ext>
            </a:extLst>
          </p:cNvPr>
          <p:cNvSpPr>
            <a:spLocks noGrp="1" noChangeArrowheads="1"/>
          </p:cNvSpPr>
          <p:nvPr>
            <p:ph type="title"/>
          </p:nvPr>
        </p:nvSpPr>
        <p:spPr>
          <a:xfrm>
            <a:off x="609600" y="74613"/>
            <a:ext cx="8153400" cy="1143000"/>
          </a:xfrm>
        </p:spPr>
        <p:txBody>
          <a:bodyPr/>
          <a:lstStyle/>
          <a:p>
            <a:pPr eaLnBrk="1" hangingPunct="1"/>
            <a:r>
              <a:rPr lang="en-US" altLang="en-US"/>
              <a:t>Change the Notation</a:t>
            </a:r>
          </a:p>
        </p:txBody>
      </p:sp>
      <p:sp>
        <p:nvSpPr>
          <p:cNvPr id="50181" name="Rectangle 3">
            <a:extLst>
              <a:ext uri="{FF2B5EF4-FFF2-40B4-BE49-F238E27FC236}">
                <a16:creationId xmlns:a16="http://schemas.microsoft.com/office/drawing/2014/main" id="{D98C69C6-C05D-6A92-0283-0AC81D5A2CC4}"/>
              </a:ext>
            </a:extLst>
          </p:cNvPr>
          <p:cNvSpPr>
            <a:spLocks noGrp="1" noChangeArrowheads="1"/>
          </p:cNvSpPr>
          <p:nvPr>
            <p:ph type="body" idx="1"/>
          </p:nvPr>
        </p:nvSpPr>
        <p:spPr>
          <a:xfrm>
            <a:off x="685800" y="1752600"/>
            <a:ext cx="8229600" cy="4572000"/>
          </a:xfrm>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sym typeface="Symbol" panose="05050102010706020507" pitchFamily="18" charset="2"/>
              </a:rPr>
              <a:t></a:t>
            </a:r>
            <a:r>
              <a:rPr lang="en-US" altLang="en-US"/>
              <a:t> 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 </a:t>
            </a:r>
            <a:r>
              <a:rPr lang="en-US" altLang="en-US">
                <a:solidFill>
                  <a:schemeClr val="bg2"/>
                </a:solidFill>
              </a:rPr>
              <a:t>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i=</a:t>
            </a:r>
            <a:r>
              <a:rPr lang="en-US" altLang="en-US">
                <a:solidFill>
                  <a:schemeClr val="accent2"/>
                </a:solidFill>
                <a:latin typeface="Courier New" panose="02070309020205020404" pitchFamily="49" charset="0"/>
              </a:rPr>
              <a:t>3</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i=</a:t>
            </a:r>
            <a:r>
              <a:rPr lang="en-US" altLang="en-US">
                <a:solidFill>
                  <a:schemeClr val="accent2"/>
                </a:solidFill>
                <a:latin typeface="Courier New" panose="02070309020205020404" pitchFamily="49" charset="0"/>
              </a:rPr>
              <a:t>4</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 			 </a:t>
            </a:r>
            <a:r>
              <a:rPr lang="en-US" altLang="en-US">
                <a:solidFill>
                  <a:schemeClr val="bg2"/>
                </a:solidFill>
              </a:rPr>
              <a:t>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i=</a:t>
            </a:r>
            <a:r>
              <a:rPr lang="en-US" altLang="en-US">
                <a:solidFill>
                  <a:schemeClr val="accent2"/>
                </a:solidFill>
                <a:latin typeface="Courier New" panose="02070309020205020404" pitchFamily="49" charset="0"/>
              </a:rPr>
              <a:t>5</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				 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i=</a:t>
            </a:r>
            <a:r>
              <a:rPr lang="en-US" altLang="en-US">
                <a:solidFill>
                  <a:schemeClr val="accent2"/>
                </a:solidFill>
                <a:latin typeface="Courier New" panose="02070309020205020404" pitchFamily="49" charset="0"/>
              </a:rPr>
              <a:t>6</a:t>
            </a:r>
            <a:r>
              <a:rPr lang="en-US" altLang="en-US"/>
              <a:t>)</a:t>
            </a:r>
          </a:p>
          <a:p>
            <a:pPr eaLnBrk="1" hangingPunct="1">
              <a:lnSpc>
                <a:spcPct val="90000"/>
              </a:lnSpc>
              <a:buFontTx/>
              <a:buNone/>
            </a:pPr>
            <a:r>
              <a:rPr lang="en-US" altLang="en-US"/>
              <a:t>* … = 7.3e-10 * …</a:t>
            </a:r>
          </a:p>
        </p:txBody>
      </p:sp>
      <p:sp>
        <p:nvSpPr>
          <p:cNvPr id="50182" name="Rectangle 6">
            <a:extLst>
              <a:ext uri="{FF2B5EF4-FFF2-40B4-BE49-F238E27FC236}">
                <a16:creationId xmlns:a16="http://schemas.microsoft.com/office/drawing/2014/main" id="{D063298A-D9BD-0CDE-D0AE-D0EA11DFDF09}"/>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5/	395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12/	919</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12/	126</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	485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E71B6803-4FB1-9A89-2C26-ABB28922A0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52227" name="Slide Number Placeholder 4">
            <a:extLst>
              <a:ext uri="{FF2B5EF4-FFF2-40B4-BE49-F238E27FC236}">
                <a16:creationId xmlns:a16="http://schemas.microsoft.com/office/drawing/2014/main" id="{0CB74535-8F1B-E12C-F209-74E146735E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F4AA94-38B7-4CFE-986D-35F5B14C29D4}"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52228" name="Rectangle 2">
            <a:extLst>
              <a:ext uri="{FF2B5EF4-FFF2-40B4-BE49-F238E27FC236}">
                <a16:creationId xmlns:a16="http://schemas.microsoft.com/office/drawing/2014/main" id="{23EFDF8F-B6BA-ECF3-43DE-28E1DDED3D7B}"/>
              </a:ext>
            </a:extLst>
          </p:cNvPr>
          <p:cNvSpPr>
            <a:spLocks noGrp="1" noChangeArrowheads="1"/>
          </p:cNvSpPr>
          <p:nvPr>
            <p:ph type="title"/>
          </p:nvPr>
        </p:nvSpPr>
        <p:spPr>
          <a:xfrm>
            <a:off x="609600" y="74613"/>
            <a:ext cx="8153400" cy="1143000"/>
          </a:xfrm>
        </p:spPr>
        <p:txBody>
          <a:bodyPr/>
          <a:lstStyle/>
          <a:p>
            <a:pPr eaLnBrk="1" hangingPunct="1"/>
            <a:r>
              <a:rPr lang="en-US" altLang="en-US"/>
              <a:t>Another Independence Assumption</a:t>
            </a:r>
          </a:p>
        </p:txBody>
      </p:sp>
      <p:sp>
        <p:nvSpPr>
          <p:cNvPr id="52229" name="Rectangle 3">
            <a:extLst>
              <a:ext uri="{FF2B5EF4-FFF2-40B4-BE49-F238E27FC236}">
                <a16:creationId xmlns:a16="http://schemas.microsoft.com/office/drawing/2014/main" id="{257590D5-479E-55A8-1AC4-41C4CABE115D}"/>
              </a:ext>
            </a:extLst>
          </p:cNvPr>
          <p:cNvSpPr>
            <a:spLocks noGrp="1" noChangeArrowheads="1"/>
          </p:cNvSpPr>
          <p:nvPr>
            <p:ph type="body" idx="1"/>
          </p:nvPr>
        </p:nvSpPr>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sym typeface="Symbol" panose="05050102010706020507" pitchFamily="18" charset="2"/>
              </a:rPr>
              <a:t></a:t>
            </a:r>
            <a:r>
              <a:rPr lang="en-US" altLang="en-US"/>
              <a:t> 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 </a:t>
            </a:r>
            <a:r>
              <a:rPr lang="en-US" altLang="en-US">
                <a:solidFill>
                  <a:schemeClr val="bg2"/>
                </a:solidFill>
              </a:rPr>
              <a:t>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 			 </a:t>
            </a:r>
            <a:r>
              <a:rPr lang="en-US" altLang="en-US">
                <a:solidFill>
                  <a:schemeClr val="bg2"/>
                </a:solidFill>
              </a:rPr>
              <a:t>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i</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 </a:t>
            </a:r>
            <a:r>
              <a:rPr lang="en-US" altLang="en-US">
                <a:solidFill>
                  <a:schemeClr val="bg2"/>
                </a:solidFill>
              </a:rPr>
              <a:t>				 x</a:t>
            </a:r>
            <a:r>
              <a:rPr lang="en-US" altLang="en-US" baseline="-25000">
                <a:solidFill>
                  <a:schemeClr val="bg2"/>
                </a:solidFill>
              </a:rPr>
              <a:t>i-2</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i-1</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a:t>
            </a:r>
          </a:p>
          <a:p>
            <a:pPr eaLnBrk="1" hangingPunct="1">
              <a:lnSpc>
                <a:spcPct val="90000"/>
              </a:lnSpc>
              <a:buFontTx/>
              <a:buNone/>
            </a:pPr>
            <a:r>
              <a:rPr lang="en-US" altLang="en-US"/>
              <a:t>* … = 5.4e-7 * …</a:t>
            </a:r>
          </a:p>
        </p:txBody>
      </p:sp>
      <p:sp>
        <p:nvSpPr>
          <p:cNvPr id="52230" name="Rectangle 4">
            <a:extLst>
              <a:ext uri="{FF2B5EF4-FFF2-40B4-BE49-F238E27FC236}">
                <a16:creationId xmlns:a16="http://schemas.microsoft.com/office/drawing/2014/main" id="{AC11F3FC-DF47-3633-0DE5-87E7BFC3F448}"/>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1417/	14765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1573/	26412</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1610/	12253</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2044/	21250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D77B0744-B521-E825-99FF-3367E5600E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54275" name="Slide Number Placeholder 4">
            <a:extLst>
              <a:ext uri="{FF2B5EF4-FFF2-40B4-BE49-F238E27FC236}">
                <a16:creationId xmlns:a16="http://schemas.microsoft.com/office/drawing/2014/main" id="{41EC913E-9D3F-3944-B83A-523984A547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A774E5-0B57-4B80-B279-8694147F69A7}"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54276" name="Rectangle 2">
            <a:extLst>
              <a:ext uri="{FF2B5EF4-FFF2-40B4-BE49-F238E27FC236}">
                <a16:creationId xmlns:a16="http://schemas.microsoft.com/office/drawing/2014/main" id="{66E4BABB-7407-0224-4367-F608ED3E4C31}"/>
              </a:ext>
            </a:extLst>
          </p:cNvPr>
          <p:cNvSpPr>
            <a:spLocks noGrp="1" noChangeArrowheads="1"/>
          </p:cNvSpPr>
          <p:nvPr>
            <p:ph type="title"/>
          </p:nvPr>
        </p:nvSpPr>
        <p:spPr>
          <a:xfrm>
            <a:off x="609600" y="74613"/>
            <a:ext cx="8153400" cy="1143000"/>
          </a:xfrm>
        </p:spPr>
        <p:txBody>
          <a:bodyPr/>
          <a:lstStyle/>
          <a:p>
            <a:pPr eaLnBrk="1" hangingPunct="1"/>
            <a:r>
              <a:rPr lang="en-US" altLang="en-US"/>
              <a:t>Simplify the Notation</a:t>
            </a:r>
          </a:p>
        </p:txBody>
      </p:sp>
      <p:sp>
        <p:nvSpPr>
          <p:cNvPr id="54277" name="Rectangle 3">
            <a:extLst>
              <a:ext uri="{FF2B5EF4-FFF2-40B4-BE49-F238E27FC236}">
                <a16:creationId xmlns:a16="http://schemas.microsoft.com/office/drawing/2014/main" id="{B24CAAFE-C17B-9A63-6973-E45519867A7A}"/>
              </a:ext>
            </a:extLst>
          </p:cNvPr>
          <p:cNvSpPr>
            <a:spLocks noGrp="1" noChangeArrowheads="1"/>
          </p:cNvSpPr>
          <p:nvPr>
            <p:ph type="body" idx="1"/>
          </p:nvPr>
        </p:nvSpPr>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sym typeface="Symbol" panose="05050102010706020507" pitchFamily="18" charset="2"/>
              </a:rPr>
              <a:t></a:t>
            </a:r>
            <a:r>
              <a:rPr lang="en-US" altLang="en-US"/>
              <a:t> 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 </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r</a:t>
            </a:r>
            <a:r>
              <a:rPr lang="en-US" altLang="en-US"/>
              <a:t> | </a:t>
            </a:r>
            <a:r>
              <a:rPr lang="en-US" altLang="en-US">
                <a:solidFill>
                  <a:schemeClr val="accent2"/>
                </a:solidFill>
                <a:latin typeface="Courier New" panose="02070309020205020404" pitchFamily="49" charset="0"/>
              </a:rPr>
              <a:t>h</a:t>
            </a:r>
            <a:r>
              <a:rPr lang="en-US" altLang="en-US"/>
              <a:t>, </a:t>
            </a:r>
            <a:r>
              <a:rPr lang="en-US" altLang="en-US">
                <a:solidFill>
                  <a:schemeClr val="accent2"/>
                </a:solidFill>
                <a:latin typeface="Courier New" panose="02070309020205020404" pitchFamily="49" charset="0"/>
              </a:rPr>
              <a:t>o</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s</a:t>
            </a:r>
            <a:r>
              <a:rPr lang="en-US" altLang="en-US"/>
              <a:t> | </a:t>
            </a:r>
            <a:r>
              <a:rPr lang="en-US" altLang="en-US">
                <a:solidFill>
                  <a:schemeClr val="accent2"/>
                </a:solidFill>
                <a:latin typeface="Courier New" panose="02070309020205020404" pitchFamily="49" charset="0"/>
              </a:rPr>
              <a:t>o</a:t>
            </a:r>
            <a:r>
              <a:rPr lang="en-US" altLang="en-US"/>
              <a:t>, </a:t>
            </a:r>
            <a:r>
              <a:rPr lang="en-US" altLang="en-US">
                <a:solidFill>
                  <a:schemeClr val="accent2"/>
                </a:solidFill>
                <a:latin typeface="Courier New" panose="02070309020205020404" pitchFamily="49" charset="0"/>
              </a:rPr>
              <a:t>r</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e</a:t>
            </a:r>
            <a:r>
              <a:rPr lang="en-US" altLang="en-US"/>
              <a:t> | </a:t>
            </a:r>
            <a:r>
              <a:rPr lang="en-US" altLang="en-US">
                <a:solidFill>
                  <a:schemeClr val="accent2"/>
                </a:solidFill>
                <a:latin typeface="Courier New" panose="02070309020205020404" pitchFamily="49" charset="0"/>
              </a:rPr>
              <a:t>r</a:t>
            </a:r>
            <a:r>
              <a:rPr lang="en-US" altLang="en-US"/>
              <a:t>, </a:t>
            </a:r>
            <a:r>
              <a:rPr lang="en-US" altLang="en-US">
                <a:solidFill>
                  <a:schemeClr val="accent2"/>
                </a:solidFill>
                <a:latin typeface="Courier New" panose="02070309020205020404" pitchFamily="49" charset="0"/>
              </a:rPr>
              <a:t>s</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s</a:t>
            </a:r>
            <a:r>
              <a:rPr lang="en-US" altLang="en-US"/>
              <a:t> | </a:t>
            </a:r>
            <a:r>
              <a:rPr lang="en-US" altLang="en-US">
                <a:solidFill>
                  <a:schemeClr val="accent2"/>
                </a:solidFill>
                <a:latin typeface="Courier New" panose="02070309020205020404" pitchFamily="49" charset="0"/>
              </a:rPr>
              <a:t>s</a:t>
            </a:r>
            <a:r>
              <a:rPr lang="en-US" altLang="en-US"/>
              <a:t>, </a:t>
            </a:r>
            <a:r>
              <a:rPr lang="en-US" altLang="en-US">
                <a:solidFill>
                  <a:schemeClr val="accent2"/>
                </a:solidFill>
                <a:latin typeface="Courier New" panose="02070309020205020404" pitchFamily="49" charset="0"/>
              </a:rPr>
              <a:t>e</a:t>
            </a:r>
            <a:r>
              <a:rPr lang="en-US" altLang="en-US"/>
              <a:t>)</a:t>
            </a:r>
          </a:p>
          <a:p>
            <a:pPr eaLnBrk="1" hangingPunct="1">
              <a:lnSpc>
                <a:spcPct val="90000"/>
              </a:lnSpc>
              <a:buFontTx/>
              <a:buNone/>
            </a:pPr>
            <a:r>
              <a:rPr lang="en-US" altLang="en-US"/>
              <a:t>* …</a:t>
            </a:r>
          </a:p>
        </p:txBody>
      </p:sp>
      <p:sp>
        <p:nvSpPr>
          <p:cNvPr id="54278" name="Rectangle 4">
            <a:extLst>
              <a:ext uri="{FF2B5EF4-FFF2-40B4-BE49-F238E27FC236}">
                <a16:creationId xmlns:a16="http://schemas.microsoft.com/office/drawing/2014/main" id="{BD2FC5C6-F263-40A7-22DC-B212F72DFA10}"/>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1417/	14765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1573/	26412</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1610/	12253</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2044/	21250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a:extLst>
              <a:ext uri="{FF2B5EF4-FFF2-40B4-BE49-F238E27FC236}">
                <a16:creationId xmlns:a16="http://schemas.microsoft.com/office/drawing/2014/main" id="{3BCDD8EE-33D3-D0C5-3E21-6F9DF9F6F98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56323" name="Slide Number Placeholder 4">
            <a:extLst>
              <a:ext uri="{FF2B5EF4-FFF2-40B4-BE49-F238E27FC236}">
                <a16:creationId xmlns:a16="http://schemas.microsoft.com/office/drawing/2014/main" id="{288B9F4B-CB9A-925E-94FB-983A6FDEEF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AD8B84-28C0-4F63-81D5-F5B31A2FB88B}"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56324" name="Rectangle 2">
            <a:extLst>
              <a:ext uri="{FF2B5EF4-FFF2-40B4-BE49-F238E27FC236}">
                <a16:creationId xmlns:a16="http://schemas.microsoft.com/office/drawing/2014/main" id="{F42B1BDD-6385-6F19-E20B-D12B8D14CE77}"/>
              </a:ext>
            </a:extLst>
          </p:cNvPr>
          <p:cNvSpPr>
            <a:spLocks noGrp="1" noChangeArrowheads="1"/>
          </p:cNvSpPr>
          <p:nvPr>
            <p:ph type="title"/>
          </p:nvPr>
        </p:nvSpPr>
        <p:spPr>
          <a:xfrm>
            <a:off x="609600" y="74613"/>
            <a:ext cx="8153400" cy="1143000"/>
          </a:xfrm>
        </p:spPr>
        <p:txBody>
          <a:bodyPr/>
          <a:lstStyle/>
          <a:p>
            <a:pPr eaLnBrk="1" hangingPunct="1"/>
            <a:r>
              <a:rPr lang="en-US" altLang="en-US"/>
              <a:t>Simplify the Notation</a:t>
            </a:r>
          </a:p>
        </p:txBody>
      </p:sp>
      <p:sp>
        <p:nvSpPr>
          <p:cNvPr id="56325" name="Rectangle 3">
            <a:extLst>
              <a:ext uri="{FF2B5EF4-FFF2-40B4-BE49-F238E27FC236}">
                <a16:creationId xmlns:a16="http://schemas.microsoft.com/office/drawing/2014/main" id="{B100D98F-B64B-4595-8DE5-6848D5B245AC}"/>
              </a:ext>
            </a:extLst>
          </p:cNvPr>
          <p:cNvSpPr>
            <a:spLocks noGrp="1" noChangeArrowheads="1"/>
          </p:cNvSpPr>
          <p:nvPr>
            <p:ph type="body" idx="1"/>
          </p:nvPr>
        </p:nvSpPr>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sym typeface="Symbol" panose="05050102010706020507" pitchFamily="18" charset="2"/>
              </a:rPr>
              <a:t></a:t>
            </a:r>
            <a:r>
              <a:rPr lang="en-US" altLang="en-US"/>
              <a:t> p(</a:t>
            </a:r>
            <a:r>
              <a:rPr lang="en-US" altLang="en-US">
                <a:solidFill>
                  <a:schemeClr val="accent2"/>
                </a:solidFill>
                <a:latin typeface="Courier New" panose="02070309020205020404" pitchFamily="49" charset="0"/>
              </a:rPr>
              <a:t>h</a:t>
            </a:r>
            <a:r>
              <a:rPr lang="en-US" altLang="en-US"/>
              <a:t> | </a:t>
            </a:r>
            <a:r>
              <a:rPr lang="en-US" altLang="en-US">
                <a:solidFill>
                  <a:schemeClr val="accent2"/>
                </a:solidFill>
              </a:rPr>
              <a:t>BOS</a:t>
            </a:r>
            <a:r>
              <a:rPr lang="en-US" altLang="en-US"/>
              <a:t>, </a:t>
            </a:r>
            <a:r>
              <a:rPr lang="en-US" altLang="en-US">
                <a:solidFill>
                  <a:schemeClr val="accent2"/>
                </a:solidFill>
              </a:rPr>
              <a:t>BOS</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o</a:t>
            </a:r>
            <a:r>
              <a:rPr lang="en-US" altLang="en-US"/>
              <a:t> | </a:t>
            </a:r>
            <a:r>
              <a:rPr lang="en-US" altLang="en-US">
                <a:solidFill>
                  <a:schemeClr val="accent2"/>
                </a:solidFill>
              </a:rPr>
              <a:t>BOS</a:t>
            </a:r>
            <a:r>
              <a:rPr lang="en-US" altLang="en-US"/>
              <a:t>, </a:t>
            </a:r>
            <a:r>
              <a:rPr lang="en-US" altLang="en-US">
                <a:solidFill>
                  <a:schemeClr val="accent2"/>
                </a:solidFill>
                <a:latin typeface="Courier New" panose="02070309020205020404" pitchFamily="49" charset="0"/>
              </a:rPr>
              <a:t>h</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r</a:t>
            </a:r>
            <a:r>
              <a:rPr lang="en-US" altLang="en-US"/>
              <a:t> | </a:t>
            </a:r>
            <a:r>
              <a:rPr lang="en-US" altLang="en-US">
                <a:solidFill>
                  <a:schemeClr val="accent2"/>
                </a:solidFill>
                <a:latin typeface="Courier New" panose="02070309020205020404" pitchFamily="49" charset="0"/>
              </a:rPr>
              <a:t>h</a:t>
            </a:r>
            <a:r>
              <a:rPr lang="en-US" altLang="en-US"/>
              <a:t>, </a:t>
            </a:r>
            <a:r>
              <a:rPr lang="en-US" altLang="en-US">
                <a:solidFill>
                  <a:schemeClr val="accent2"/>
                </a:solidFill>
                <a:latin typeface="Courier New" panose="02070309020205020404" pitchFamily="49" charset="0"/>
              </a:rPr>
              <a:t>o</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s</a:t>
            </a:r>
            <a:r>
              <a:rPr lang="en-US" altLang="en-US"/>
              <a:t> | </a:t>
            </a:r>
            <a:r>
              <a:rPr lang="en-US" altLang="en-US">
                <a:solidFill>
                  <a:schemeClr val="accent2"/>
                </a:solidFill>
                <a:latin typeface="Courier New" panose="02070309020205020404" pitchFamily="49" charset="0"/>
              </a:rPr>
              <a:t>o</a:t>
            </a:r>
            <a:r>
              <a:rPr lang="en-US" altLang="en-US"/>
              <a:t>, </a:t>
            </a:r>
            <a:r>
              <a:rPr lang="en-US" altLang="en-US">
                <a:solidFill>
                  <a:schemeClr val="accent2"/>
                </a:solidFill>
                <a:latin typeface="Courier New" panose="02070309020205020404" pitchFamily="49" charset="0"/>
              </a:rPr>
              <a:t>r</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e</a:t>
            </a:r>
            <a:r>
              <a:rPr lang="en-US" altLang="en-US"/>
              <a:t> | </a:t>
            </a:r>
            <a:r>
              <a:rPr lang="en-US" altLang="en-US">
                <a:solidFill>
                  <a:schemeClr val="accent2"/>
                </a:solidFill>
                <a:latin typeface="Courier New" panose="02070309020205020404" pitchFamily="49" charset="0"/>
              </a:rPr>
              <a:t>r</a:t>
            </a:r>
            <a:r>
              <a:rPr lang="en-US" altLang="en-US"/>
              <a:t>, </a:t>
            </a:r>
            <a:r>
              <a:rPr lang="en-US" altLang="en-US">
                <a:solidFill>
                  <a:schemeClr val="accent2"/>
                </a:solidFill>
                <a:latin typeface="Courier New" panose="02070309020205020404" pitchFamily="49" charset="0"/>
              </a:rPr>
              <a:t>s</a:t>
            </a:r>
            <a:r>
              <a:rPr lang="en-US" altLang="en-US"/>
              <a:t>)</a:t>
            </a:r>
          </a:p>
          <a:p>
            <a:pPr eaLnBrk="1" hangingPunct="1">
              <a:lnSpc>
                <a:spcPct val="90000"/>
              </a:lnSpc>
              <a:buFontTx/>
              <a:buNone/>
            </a:pPr>
            <a:r>
              <a:rPr lang="en-US" altLang="en-US"/>
              <a:t>* p(</a:t>
            </a:r>
            <a:r>
              <a:rPr lang="en-US" altLang="en-US">
                <a:solidFill>
                  <a:schemeClr val="accent2"/>
                </a:solidFill>
                <a:latin typeface="Courier New" panose="02070309020205020404" pitchFamily="49" charset="0"/>
              </a:rPr>
              <a:t>s</a:t>
            </a:r>
            <a:r>
              <a:rPr lang="en-US" altLang="en-US"/>
              <a:t> | </a:t>
            </a:r>
            <a:r>
              <a:rPr lang="en-US" altLang="en-US">
                <a:solidFill>
                  <a:schemeClr val="accent2"/>
                </a:solidFill>
                <a:latin typeface="Courier New" panose="02070309020205020404" pitchFamily="49" charset="0"/>
              </a:rPr>
              <a:t>s</a:t>
            </a:r>
            <a:r>
              <a:rPr lang="en-US" altLang="en-US"/>
              <a:t>, </a:t>
            </a:r>
            <a:r>
              <a:rPr lang="en-US" altLang="en-US">
                <a:solidFill>
                  <a:schemeClr val="accent2"/>
                </a:solidFill>
                <a:latin typeface="Courier New" panose="02070309020205020404" pitchFamily="49" charset="0"/>
              </a:rPr>
              <a:t>e</a:t>
            </a:r>
            <a:r>
              <a:rPr lang="en-US" altLang="en-US"/>
              <a:t>)</a:t>
            </a:r>
          </a:p>
          <a:p>
            <a:pPr eaLnBrk="1" hangingPunct="1">
              <a:lnSpc>
                <a:spcPct val="90000"/>
              </a:lnSpc>
              <a:buFontTx/>
              <a:buNone/>
            </a:pPr>
            <a:r>
              <a:rPr lang="en-US" altLang="en-US"/>
              <a:t>* …</a:t>
            </a:r>
          </a:p>
        </p:txBody>
      </p:sp>
      <p:sp>
        <p:nvSpPr>
          <p:cNvPr id="56326" name="Rectangle 4">
            <a:extLst>
              <a:ext uri="{FF2B5EF4-FFF2-40B4-BE49-F238E27FC236}">
                <a16:creationId xmlns:a16="http://schemas.microsoft.com/office/drawing/2014/main" id="{0410388D-0DB1-8BE9-8EEA-2CE00822A2BE}"/>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1417/	14765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1573/	26412</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1610/	12253</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2044/	21250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grpSp>
        <p:nvGrpSpPr>
          <p:cNvPr id="2" name="Group 11">
            <a:extLst>
              <a:ext uri="{FF2B5EF4-FFF2-40B4-BE49-F238E27FC236}">
                <a16:creationId xmlns:a16="http://schemas.microsoft.com/office/drawing/2014/main" id="{C3EDC28F-0038-0DD2-848C-22D583EAE13F}"/>
              </a:ext>
            </a:extLst>
          </p:cNvPr>
          <p:cNvGrpSpPr>
            <a:grpSpLocks/>
          </p:cNvGrpSpPr>
          <p:nvPr/>
        </p:nvGrpSpPr>
        <p:grpSpPr bwMode="auto">
          <a:xfrm>
            <a:off x="4038600" y="2286000"/>
            <a:ext cx="2352675" cy="3200400"/>
            <a:chOff x="2544" y="1440"/>
            <a:chExt cx="1482" cy="2016"/>
          </a:xfrm>
        </p:grpSpPr>
        <p:sp>
          <p:nvSpPr>
            <p:cNvPr id="56332" name="AutoShape 6">
              <a:extLst>
                <a:ext uri="{FF2B5EF4-FFF2-40B4-BE49-F238E27FC236}">
                  <a16:creationId xmlns:a16="http://schemas.microsoft.com/office/drawing/2014/main" id="{C7B0CC06-3768-D2E3-403C-C803B461857D}"/>
                </a:ext>
              </a:extLst>
            </p:cNvPr>
            <p:cNvSpPr>
              <a:spLocks/>
            </p:cNvSpPr>
            <p:nvPr/>
          </p:nvSpPr>
          <p:spPr bwMode="auto">
            <a:xfrm>
              <a:off x="2544" y="1488"/>
              <a:ext cx="288" cy="1968"/>
            </a:xfrm>
            <a:prstGeom prst="rightBrace">
              <a:avLst>
                <a:gd name="adj1" fmla="val 56944"/>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56333" name="Text Box 7">
              <a:extLst>
                <a:ext uri="{FF2B5EF4-FFF2-40B4-BE49-F238E27FC236}">
                  <a16:creationId xmlns:a16="http://schemas.microsoft.com/office/drawing/2014/main" id="{E4EB320C-BD8F-B522-09FC-47B87553F2B1}"/>
                </a:ext>
              </a:extLst>
            </p:cNvPr>
            <p:cNvSpPr txBox="1">
              <a:spLocks noChangeArrowheads="1"/>
            </p:cNvSpPr>
            <p:nvPr/>
          </p:nvSpPr>
          <p:spPr bwMode="auto">
            <a:xfrm>
              <a:off x="2726" y="1440"/>
              <a:ext cx="1300"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the parameters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of our old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trigram generator!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Same assumptions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about language.</a:t>
              </a:r>
            </a:p>
          </p:txBody>
        </p:sp>
      </p:grpSp>
      <p:grpSp>
        <p:nvGrpSpPr>
          <p:cNvPr id="3" name="Group 12">
            <a:extLst>
              <a:ext uri="{FF2B5EF4-FFF2-40B4-BE49-F238E27FC236}">
                <a16:creationId xmlns:a16="http://schemas.microsoft.com/office/drawing/2014/main" id="{AB224802-81C5-47A8-B109-63E17FBC800A}"/>
              </a:ext>
            </a:extLst>
          </p:cNvPr>
          <p:cNvGrpSpPr>
            <a:grpSpLocks/>
          </p:cNvGrpSpPr>
          <p:nvPr/>
        </p:nvGrpSpPr>
        <p:grpSpPr bwMode="auto">
          <a:xfrm>
            <a:off x="5715000" y="2590800"/>
            <a:ext cx="1524000" cy="3673475"/>
            <a:chOff x="3600" y="1632"/>
            <a:chExt cx="960" cy="2314"/>
          </a:xfrm>
        </p:grpSpPr>
        <p:sp>
          <p:nvSpPr>
            <p:cNvPr id="56330" name="AutoShape 5">
              <a:extLst>
                <a:ext uri="{FF2B5EF4-FFF2-40B4-BE49-F238E27FC236}">
                  <a16:creationId xmlns:a16="http://schemas.microsoft.com/office/drawing/2014/main" id="{3C7FCEF2-5351-D580-E2B9-AAD07926D196}"/>
                </a:ext>
              </a:extLst>
            </p:cNvPr>
            <p:cNvSpPr>
              <a:spLocks/>
            </p:cNvSpPr>
            <p:nvPr/>
          </p:nvSpPr>
          <p:spPr bwMode="auto">
            <a:xfrm>
              <a:off x="4320" y="1632"/>
              <a:ext cx="192" cy="1728"/>
            </a:xfrm>
            <a:prstGeom prst="leftBrace">
              <a:avLst>
                <a:gd name="adj1" fmla="val 75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56331" name="Text Box 9">
              <a:extLst>
                <a:ext uri="{FF2B5EF4-FFF2-40B4-BE49-F238E27FC236}">
                  <a16:creationId xmlns:a16="http://schemas.microsoft.com/office/drawing/2014/main" id="{30480CCA-E5A6-133E-3A33-F7FD4CC8BA23}"/>
                </a:ext>
              </a:extLst>
            </p:cNvPr>
            <p:cNvSpPr txBox="1">
              <a:spLocks noChangeArrowheads="1"/>
            </p:cNvSpPr>
            <p:nvPr/>
          </p:nvSpPr>
          <p:spPr bwMode="auto">
            <a:xfrm>
              <a:off x="3600" y="2544"/>
              <a:ext cx="960" cy="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values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those parameters, as naively estimated from Brown corpus.</a:t>
              </a:r>
            </a:p>
          </p:txBody>
        </p:sp>
      </p:grpSp>
      <p:sp>
        <p:nvSpPr>
          <p:cNvPr id="106512" name="Text Box 16">
            <a:extLst>
              <a:ext uri="{FF2B5EF4-FFF2-40B4-BE49-F238E27FC236}">
                <a16:creationId xmlns:a16="http://schemas.microsoft.com/office/drawing/2014/main" id="{DFACF8BC-B743-6E93-B95B-3F9BCF84A4C7}"/>
              </a:ext>
            </a:extLst>
          </p:cNvPr>
          <p:cNvSpPr txBox="1">
            <a:spLocks noChangeArrowheads="1"/>
          </p:cNvSpPr>
          <p:nvPr/>
        </p:nvSpPr>
        <p:spPr bwMode="auto">
          <a:xfrm>
            <a:off x="1752600" y="5638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These basic probabilities are used to define p(</a:t>
            </a:r>
            <a:r>
              <a:rPr kumimoji="0" lang="en-US" altLang="en-US" sz="2000" b="0" i="0" u="none" strike="noStrike" kern="1200" cap="none" spc="0" normalizeH="0" baseline="0" noProof="0">
                <a:ln>
                  <a:noFill/>
                </a:ln>
                <a:solidFill>
                  <a:srgbClr val="FF99CC"/>
                </a:solidFill>
                <a:effectLst/>
                <a:uLnTx/>
                <a:uFillTx/>
                <a:latin typeface="Times New Roman" panose="02020603050405020304" pitchFamily="18" charset="0"/>
                <a:ea typeface="+mn-ea"/>
                <a:cs typeface="+mn-cs"/>
              </a:rPr>
              <a:t>horses</a:t>
            </a: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CBD1-48FE-1509-F9C9-B2AE4105C96E}"/>
              </a:ext>
            </a:extLst>
          </p:cNvPr>
          <p:cNvSpPr>
            <a:spLocks noGrp="1"/>
          </p:cNvSpPr>
          <p:nvPr>
            <p:ph type="title"/>
          </p:nvPr>
        </p:nvSpPr>
        <p:spPr/>
        <p:txBody>
          <a:bodyPr/>
          <a:lstStyle/>
          <a:p>
            <a:r>
              <a:rPr lang="en-US" dirty="0"/>
              <a:t>Where are we now?</a:t>
            </a:r>
          </a:p>
        </p:txBody>
      </p:sp>
      <p:sp>
        <p:nvSpPr>
          <p:cNvPr id="3" name="Content Placeholder 2">
            <a:extLst>
              <a:ext uri="{FF2B5EF4-FFF2-40B4-BE49-F238E27FC236}">
                <a16:creationId xmlns:a16="http://schemas.microsoft.com/office/drawing/2014/main" id="{5195C739-C8B0-8EAD-0F6E-0CDCBCC395FC}"/>
              </a:ext>
            </a:extLst>
          </p:cNvPr>
          <p:cNvSpPr>
            <a:spLocks noGrp="1"/>
          </p:cNvSpPr>
          <p:nvPr>
            <p:ph idx="1"/>
          </p:nvPr>
        </p:nvSpPr>
        <p:spPr>
          <a:xfrm>
            <a:off x="457200" y="1676400"/>
            <a:ext cx="8458200" cy="4648200"/>
          </a:xfrm>
        </p:spPr>
        <p:txBody>
          <a:bodyPr/>
          <a:lstStyle/>
          <a:p>
            <a:r>
              <a:rPr lang="en-US" sz="2800" dirty="0"/>
              <a:t>Skip the NLP course?  </a:t>
            </a:r>
          </a:p>
          <a:p>
            <a:pPr lvl="1"/>
            <a:r>
              <a:rPr lang="en-US" sz="2400" dirty="0"/>
              <a:t>Just become an LLM whisperer … art of workflows …</a:t>
            </a:r>
          </a:p>
          <a:p>
            <a:endParaRPr lang="en-US" sz="2800" dirty="0"/>
          </a:p>
          <a:p>
            <a:r>
              <a:rPr lang="en-US" sz="2800" dirty="0"/>
              <a:t>Maybe, but it might be useful to know:</a:t>
            </a:r>
          </a:p>
          <a:p>
            <a:pPr lvl="1"/>
            <a:r>
              <a:rPr lang="en-US" sz="2400" dirty="0"/>
              <a:t>What are the phenomena of natural language?</a:t>
            </a:r>
          </a:p>
          <a:p>
            <a:pPr lvl="1"/>
            <a:r>
              <a:rPr lang="en-US" sz="2400" dirty="0"/>
              <a:t>How were they described in linguistics and turned into engineering tasks by (probabilistic) NLP?</a:t>
            </a:r>
          </a:p>
          <a:p>
            <a:pPr lvl="1"/>
            <a:r>
              <a:rPr lang="en-US" sz="2400" dirty="0"/>
              <a:t>How could you build fast, cheap, targeted models to solve those tasks?  (LLMs aren’t always the right tool)</a:t>
            </a:r>
          </a:p>
          <a:p>
            <a:pPr lvl="1"/>
            <a:r>
              <a:rPr lang="en-US" sz="2400" dirty="0"/>
              <a:t>What are big reusable ideas from linguistics/NLP/ML?</a:t>
            </a:r>
          </a:p>
          <a:p>
            <a:r>
              <a:rPr lang="en-US" sz="2800" dirty="0"/>
              <a:t>Unsolved: How do kids learn language (low data)?</a:t>
            </a:r>
          </a:p>
        </p:txBody>
      </p:sp>
      <p:sp>
        <p:nvSpPr>
          <p:cNvPr id="4" name="Footer Placeholder 3">
            <a:extLst>
              <a:ext uri="{FF2B5EF4-FFF2-40B4-BE49-F238E27FC236}">
                <a16:creationId xmlns:a16="http://schemas.microsoft.com/office/drawing/2014/main" id="{2252EB3C-F338-A412-2917-E30857369121}"/>
              </a:ext>
            </a:extLst>
          </p:cNvPr>
          <p:cNvSpPr>
            <a:spLocks noGrp="1"/>
          </p:cNvSpPr>
          <p:nvPr>
            <p:ph type="ftr" sz="quarter" idx="10"/>
          </p:nvPr>
        </p:nvSpPr>
        <p:spPr/>
        <p:txBody>
          <a:bodyPr/>
          <a:lstStyle/>
          <a:p>
            <a:pPr>
              <a:defRPr/>
            </a:pPr>
            <a:r>
              <a:rPr lang="en-US"/>
              <a:t>600.465 - Intro to NLP - J. Eisner</a:t>
            </a:r>
            <a:endParaRPr lang="en-US" dirty="0"/>
          </a:p>
        </p:txBody>
      </p:sp>
      <p:sp>
        <p:nvSpPr>
          <p:cNvPr id="5" name="Slide Number Placeholder 4">
            <a:extLst>
              <a:ext uri="{FF2B5EF4-FFF2-40B4-BE49-F238E27FC236}">
                <a16:creationId xmlns:a16="http://schemas.microsoft.com/office/drawing/2014/main" id="{DBBA7476-7B7E-49BA-9333-9ED9D7F9F670}"/>
              </a:ext>
            </a:extLst>
          </p:cNvPr>
          <p:cNvSpPr>
            <a:spLocks noGrp="1"/>
          </p:cNvSpPr>
          <p:nvPr>
            <p:ph type="sldNum" sz="quarter" idx="11"/>
          </p:nvPr>
        </p:nvSpPr>
        <p:spPr/>
        <p:txBody>
          <a:bodyPr/>
          <a:lstStyle/>
          <a:p>
            <a:pPr>
              <a:defRPr/>
            </a:pPr>
            <a:fld id="{393BCBD1-EA64-4810-B9CC-77DBCC3C3E9D}" type="slidenum">
              <a:rPr lang="en-US" altLang="en-US" smtClean="0"/>
              <a:pPr>
                <a:defRPr/>
              </a:pPr>
              <a:t>4</a:t>
            </a:fld>
            <a:endParaRPr lang="en-US" altLang="en-US" dirty="0"/>
          </a:p>
        </p:txBody>
      </p:sp>
    </p:spTree>
    <p:extLst>
      <p:ext uri="{BB962C8B-B14F-4D97-AF65-F5344CB8AC3E}">
        <p14:creationId xmlns:p14="http://schemas.microsoft.com/office/powerpoint/2010/main" val="1509411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a:extLst>
              <a:ext uri="{FF2B5EF4-FFF2-40B4-BE49-F238E27FC236}">
                <a16:creationId xmlns:a16="http://schemas.microsoft.com/office/drawing/2014/main" id="{80F3D17B-FD11-75B9-A3C3-94A78BB71A6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58371" name="Slide Number Placeholder 4">
            <a:extLst>
              <a:ext uri="{FF2B5EF4-FFF2-40B4-BE49-F238E27FC236}">
                <a16:creationId xmlns:a16="http://schemas.microsoft.com/office/drawing/2014/main" id="{F11329AB-AAE8-B5D5-A997-6C9C1C0D05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8BAC7-657B-4C69-B385-FED5DECF7564}"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58372" name="Rectangle 2">
            <a:extLst>
              <a:ext uri="{FF2B5EF4-FFF2-40B4-BE49-F238E27FC236}">
                <a16:creationId xmlns:a16="http://schemas.microsoft.com/office/drawing/2014/main" id="{D8D212F5-4866-4DD1-3C83-9FD668780815}"/>
              </a:ext>
            </a:extLst>
          </p:cNvPr>
          <p:cNvSpPr>
            <a:spLocks noGrp="1" noChangeArrowheads="1"/>
          </p:cNvSpPr>
          <p:nvPr>
            <p:ph type="title"/>
          </p:nvPr>
        </p:nvSpPr>
        <p:spPr>
          <a:xfrm>
            <a:off x="609600" y="74613"/>
            <a:ext cx="8153400" cy="1143000"/>
          </a:xfrm>
        </p:spPr>
        <p:txBody>
          <a:bodyPr/>
          <a:lstStyle/>
          <a:p>
            <a:pPr eaLnBrk="1" hangingPunct="1"/>
            <a:r>
              <a:rPr lang="en-US" altLang="en-US"/>
              <a:t>Simplify the Notation</a:t>
            </a:r>
          </a:p>
        </p:txBody>
      </p:sp>
      <p:sp>
        <p:nvSpPr>
          <p:cNvPr id="58373" name="Rectangle 3">
            <a:extLst>
              <a:ext uri="{FF2B5EF4-FFF2-40B4-BE49-F238E27FC236}">
                <a16:creationId xmlns:a16="http://schemas.microsoft.com/office/drawing/2014/main" id="{765FA2E7-BDDE-735F-9B1B-ECA5CA02F299}"/>
              </a:ext>
            </a:extLst>
          </p:cNvPr>
          <p:cNvSpPr>
            <a:spLocks noGrp="1" noChangeArrowheads="1"/>
          </p:cNvSpPr>
          <p:nvPr>
            <p:ph type="body" idx="1"/>
          </p:nvPr>
        </p:nvSpPr>
        <p:spPr/>
        <p:txBody>
          <a:bodyPr/>
          <a:lstStyle/>
          <a:p>
            <a:pPr eaLnBrk="1" hangingPunct="1">
              <a:lnSpc>
                <a:spcPct val="90000"/>
              </a:lnSpc>
              <a:buFontTx/>
              <a:buNone/>
            </a:pPr>
            <a:r>
              <a:rPr lang="en-US" altLang="en-US"/>
              <a:t>p(</a:t>
            </a:r>
            <a:r>
              <a:rPr lang="en-US" altLang="en-US">
                <a:solidFill>
                  <a:schemeClr val="bg2"/>
                </a:solidFill>
              </a:rPr>
              <a:t>x</a:t>
            </a:r>
            <a:r>
              <a:rPr lang="en-US" altLang="en-US" baseline="-25000">
                <a:solidFill>
                  <a:schemeClr val="bg2"/>
                </a:solidFill>
              </a:rPr>
              <a:t>1</a:t>
            </a:r>
            <a:r>
              <a:rPr lang="en-US" altLang="en-US">
                <a:solidFill>
                  <a:schemeClr val="bg2"/>
                </a:solidFill>
              </a:rPr>
              <a:t>=</a:t>
            </a:r>
            <a:r>
              <a:rPr lang="en-US" altLang="en-US">
                <a:solidFill>
                  <a:schemeClr val="accent2"/>
                </a:solidFill>
                <a:latin typeface="Courier New" panose="02070309020205020404" pitchFamily="49" charset="0"/>
              </a:rPr>
              <a:t>h</a:t>
            </a:r>
            <a:r>
              <a:rPr lang="en-US" altLang="en-US"/>
              <a:t>, </a:t>
            </a:r>
            <a:r>
              <a:rPr lang="en-US" altLang="en-US">
                <a:solidFill>
                  <a:schemeClr val="bg2"/>
                </a:solidFill>
              </a:rPr>
              <a:t>x</a:t>
            </a:r>
            <a:r>
              <a:rPr lang="en-US" altLang="en-US" baseline="-25000">
                <a:solidFill>
                  <a:schemeClr val="bg2"/>
                </a:solidFill>
              </a:rPr>
              <a:t>2</a:t>
            </a:r>
            <a:r>
              <a:rPr lang="en-US" altLang="en-US">
                <a:solidFill>
                  <a:schemeClr val="bg2"/>
                </a:solidFill>
              </a:rPr>
              <a:t>=</a:t>
            </a:r>
            <a:r>
              <a:rPr lang="en-US" altLang="en-US">
                <a:solidFill>
                  <a:schemeClr val="accent2"/>
                </a:solidFill>
                <a:latin typeface="Courier New" panose="02070309020205020404" pitchFamily="49" charset="0"/>
              </a:rPr>
              <a:t>o</a:t>
            </a:r>
            <a:r>
              <a:rPr lang="en-US" altLang="en-US"/>
              <a:t>, </a:t>
            </a:r>
            <a:r>
              <a:rPr lang="en-US" altLang="en-US">
                <a:solidFill>
                  <a:schemeClr val="bg2"/>
                </a:solidFill>
              </a:rPr>
              <a:t>x</a:t>
            </a:r>
            <a:r>
              <a:rPr lang="en-US" altLang="en-US" baseline="-25000">
                <a:solidFill>
                  <a:schemeClr val="bg2"/>
                </a:solidFill>
              </a:rPr>
              <a:t>3</a:t>
            </a:r>
            <a:r>
              <a:rPr lang="en-US" altLang="en-US">
                <a:solidFill>
                  <a:schemeClr val="bg2"/>
                </a:solidFill>
              </a:rPr>
              <a:t>=</a:t>
            </a:r>
            <a:r>
              <a:rPr lang="en-US" altLang="en-US">
                <a:solidFill>
                  <a:schemeClr val="accent2"/>
                </a:solidFill>
                <a:latin typeface="Courier New" panose="02070309020205020404" pitchFamily="49" charset="0"/>
              </a:rPr>
              <a:t>r</a:t>
            </a:r>
            <a:r>
              <a:rPr lang="en-US" altLang="en-US"/>
              <a:t>, </a:t>
            </a:r>
            <a:r>
              <a:rPr lang="en-US" altLang="en-US">
                <a:solidFill>
                  <a:schemeClr val="bg2"/>
                </a:solidFill>
              </a:rPr>
              <a:t>x</a:t>
            </a:r>
            <a:r>
              <a:rPr lang="en-US" altLang="en-US" baseline="-25000">
                <a:solidFill>
                  <a:schemeClr val="bg2"/>
                </a:solidFill>
              </a:rPr>
              <a:t>4</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r>
              <a:rPr lang="en-US" altLang="en-US">
                <a:solidFill>
                  <a:schemeClr val="bg2"/>
                </a:solidFill>
              </a:rPr>
              <a:t>x</a:t>
            </a:r>
            <a:r>
              <a:rPr lang="en-US" altLang="en-US" baseline="-25000">
                <a:solidFill>
                  <a:schemeClr val="bg2"/>
                </a:solidFill>
              </a:rPr>
              <a:t>5</a:t>
            </a:r>
            <a:r>
              <a:rPr lang="en-US" altLang="en-US">
                <a:solidFill>
                  <a:schemeClr val="bg2"/>
                </a:solidFill>
              </a:rPr>
              <a:t>=</a:t>
            </a:r>
            <a:r>
              <a:rPr lang="en-US" altLang="en-US">
                <a:solidFill>
                  <a:schemeClr val="accent2"/>
                </a:solidFill>
                <a:latin typeface="Courier New" panose="02070309020205020404" pitchFamily="49" charset="0"/>
              </a:rPr>
              <a:t>e</a:t>
            </a:r>
            <a:r>
              <a:rPr lang="en-US" altLang="en-US"/>
              <a:t>, </a:t>
            </a:r>
            <a:r>
              <a:rPr lang="en-US" altLang="en-US">
                <a:solidFill>
                  <a:schemeClr val="bg2"/>
                </a:solidFill>
              </a:rPr>
              <a:t>x</a:t>
            </a:r>
            <a:r>
              <a:rPr lang="en-US" altLang="en-US" baseline="-25000">
                <a:solidFill>
                  <a:schemeClr val="bg2"/>
                </a:solidFill>
              </a:rPr>
              <a:t>6</a:t>
            </a:r>
            <a:r>
              <a:rPr lang="en-US" altLang="en-US">
                <a:solidFill>
                  <a:schemeClr val="bg2"/>
                </a:solidFill>
              </a:rPr>
              <a:t>=</a:t>
            </a:r>
            <a:r>
              <a:rPr lang="en-US" altLang="en-US">
                <a:solidFill>
                  <a:schemeClr val="accent2"/>
                </a:solidFill>
                <a:latin typeface="Courier New" panose="02070309020205020404" pitchFamily="49" charset="0"/>
              </a:rPr>
              <a:t>s</a:t>
            </a:r>
            <a:r>
              <a:rPr lang="en-US" altLang="en-US"/>
              <a:t>, …)</a:t>
            </a:r>
          </a:p>
          <a:p>
            <a:pPr eaLnBrk="1" hangingPunct="1">
              <a:lnSpc>
                <a:spcPct val="90000"/>
              </a:lnSpc>
              <a:buFontTx/>
              <a:buNone/>
            </a:pPr>
            <a:r>
              <a:rPr lang="en-US" altLang="en-US">
                <a:sym typeface="Symbol" panose="05050102010706020507" pitchFamily="18" charset="2"/>
              </a:rPr>
              <a:t></a:t>
            </a:r>
            <a:r>
              <a:rPr lang="en-US" altLang="en-US"/>
              <a:t> t </a:t>
            </a:r>
            <a:r>
              <a:rPr lang="en-US" altLang="en-US" baseline="-25000">
                <a:solidFill>
                  <a:schemeClr val="accent2"/>
                </a:solidFill>
              </a:rPr>
              <a:t>BOS</a:t>
            </a:r>
            <a:r>
              <a:rPr lang="en-US" altLang="en-US" baseline="-25000"/>
              <a:t>, </a:t>
            </a:r>
            <a:r>
              <a:rPr lang="en-US" altLang="en-US" baseline="-25000">
                <a:solidFill>
                  <a:schemeClr val="accent2"/>
                </a:solidFill>
              </a:rPr>
              <a:t>BOS</a:t>
            </a:r>
            <a:r>
              <a:rPr lang="en-US" altLang="en-US" baseline="-25000"/>
              <a:t>,</a:t>
            </a:r>
            <a:r>
              <a:rPr lang="en-US" altLang="en-US" baseline="-25000">
                <a:solidFill>
                  <a:schemeClr val="accent2"/>
                </a:solidFill>
              </a:rPr>
              <a:t> </a:t>
            </a:r>
            <a:r>
              <a:rPr lang="en-US" altLang="en-US" baseline="-25000">
                <a:solidFill>
                  <a:schemeClr val="accent2"/>
                </a:solidFill>
                <a:latin typeface="Courier New" panose="02070309020205020404" pitchFamily="49" charset="0"/>
              </a:rPr>
              <a:t>h</a:t>
            </a:r>
            <a:endParaRPr lang="en-US" altLang="en-US"/>
          </a:p>
          <a:p>
            <a:pPr eaLnBrk="1" hangingPunct="1">
              <a:lnSpc>
                <a:spcPct val="90000"/>
              </a:lnSpc>
              <a:buFontTx/>
              <a:buNone/>
            </a:pPr>
            <a:r>
              <a:rPr lang="en-US" altLang="en-US"/>
              <a:t>* t </a:t>
            </a:r>
            <a:r>
              <a:rPr lang="en-US" altLang="en-US" baseline="-25000">
                <a:solidFill>
                  <a:schemeClr val="accent2"/>
                </a:solidFill>
              </a:rPr>
              <a:t>BOS</a:t>
            </a:r>
            <a:r>
              <a:rPr lang="en-US" altLang="en-US" baseline="-25000"/>
              <a:t>, </a:t>
            </a:r>
            <a:r>
              <a:rPr lang="en-US" altLang="en-US" baseline="-25000">
                <a:solidFill>
                  <a:schemeClr val="accent2"/>
                </a:solidFill>
              </a:rPr>
              <a:t>h</a:t>
            </a:r>
            <a:r>
              <a:rPr lang="en-US" altLang="en-US" baseline="-25000"/>
              <a:t>,</a:t>
            </a:r>
            <a:r>
              <a:rPr lang="en-US" altLang="en-US" baseline="-25000">
                <a:solidFill>
                  <a:schemeClr val="accent2"/>
                </a:solidFill>
              </a:rPr>
              <a:t> </a:t>
            </a:r>
            <a:r>
              <a:rPr lang="en-US" altLang="en-US" baseline="-25000">
                <a:solidFill>
                  <a:schemeClr val="accent2"/>
                </a:solidFill>
                <a:latin typeface="Courier New" panose="02070309020205020404" pitchFamily="49" charset="0"/>
              </a:rPr>
              <a:t>o</a:t>
            </a:r>
            <a:endParaRPr lang="en-US" altLang="en-US"/>
          </a:p>
          <a:p>
            <a:pPr eaLnBrk="1" hangingPunct="1">
              <a:lnSpc>
                <a:spcPct val="90000"/>
              </a:lnSpc>
              <a:buFontTx/>
              <a:buNone/>
            </a:pPr>
            <a:r>
              <a:rPr lang="en-US" altLang="en-US"/>
              <a:t>* t </a:t>
            </a:r>
            <a:r>
              <a:rPr lang="en-US" altLang="en-US" baseline="-25000">
                <a:solidFill>
                  <a:schemeClr val="accent2"/>
                </a:solidFill>
              </a:rPr>
              <a:t>h</a:t>
            </a:r>
            <a:r>
              <a:rPr lang="en-US" altLang="en-US" baseline="-25000"/>
              <a:t>, </a:t>
            </a:r>
            <a:r>
              <a:rPr lang="en-US" altLang="en-US" baseline="-25000">
                <a:solidFill>
                  <a:schemeClr val="accent2"/>
                </a:solidFill>
              </a:rPr>
              <a:t>o</a:t>
            </a:r>
            <a:r>
              <a:rPr lang="en-US" altLang="en-US" baseline="-25000"/>
              <a:t>,</a:t>
            </a:r>
            <a:r>
              <a:rPr lang="en-US" altLang="en-US" baseline="-25000">
                <a:solidFill>
                  <a:schemeClr val="accent2"/>
                </a:solidFill>
              </a:rPr>
              <a:t> </a:t>
            </a:r>
            <a:r>
              <a:rPr lang="en-US" altLang="en-US" baseline="-25000">
                <a:solidFill>
                  <a:schemeClr val="accent2"/>
                </a:solidFill>
                <a:latin typeface="Courier New" panose="02070309020205020404" pitchFamily="49" charset="0"/>
              </a:rPr>
              <a:t>r</a:t>
            </a:r>
            <a:endParaRPr lang="en-US" altLang="en-US"/>
          </a:p>
          <a:p>
            <a:pPr eaLnBrk="1" hangingPunct="1">
              <a:lnSpc>
                <a:spcPct val="90000"/>
              </a:lnSpc>
              <a:buFontTx/>
              <a:buNone/>
            </a:pPr>
            <a:r>
              <a:rPr lang="en-US" altLang="en-US"/>
              <a:t>* t </a:t>
            </a:r>
            <a:r>
              <a:rPr lang="en-US" altLang="en-US" baseline="-25000">
                <a:solidFill>
                  <a:schemeClr val="accent2"/>
                </a:solidFill>
              </a:rPr>
              <a:t>o</a:t>
            </a:r>
            <a:r>
              <a:rPr lang="en-US" altLang="en-US" baseline="-25000"/>
              <a:t>, </a:t>
            </a:r>
            <a:r>
              <a:rPr lang="en-US" altLang="en-US" baseline="-25000">
                <a:solidFill>
                  <a:schemeClr val="accent2"/>
                </a:solidFill>
              </a:rPr>
              <a:t>r</a:t>
            </a:r>
            <a:r>
              <a:rPr lang="en-US" altLang="en-US" baseline="-25000"/>
              <a:t>,</a:t>
            </a:r>
            <a:r>
              <a:rPr lang="en-US" altLang="en-US" baseline="-25000">
                <a:solidFill>
                  <a:schemeClr val="accent2"/>
                </a:solidFill>
              </a:rPr>
              <a:t> </a:t>
            </a:r>
            <a:r>
              <a:rPr lang="en-US" altLang="en-US" baseline="-25000">
                <a:solidFill>
                  <a:schemeClr val="accent2"/>
                </a:solidFill>
                <a:latin typeface="Courier New" panose="02070309020205020404" pitchFamily="49" charset="0"/>
              </a:rPr>
              <a:t>s</a:t>
            </a:r>
            <a:endParaRPr lang="en-US" altLang="en-US"/>
          </a:p>
          <a:p>
            <a:pPr eaLnBrk="1" hangingPunct="1">
              <a:lnSpc>
                <a:spcPct val="90000"/>
              </a:lnSpc>
              <a:buFontTx/>
              <a:buNone/>
            </a:pPr>
            <a:r>
              <a:rPr lang="en-US" altLang="en-US"/>
              <a:t>* t </a:t>
            </a:r>
            <a:r>
              <a:rPr lang="en-US" altLang="en-US" baseline="-25000">
                <a:solidFill>
                  <a:schemeClr val="accent2"/>
                </a:solidFill>
              </a:rPr>
              <a:t>r</a:t>
            </a:r>
            <a:r>
              <a:rPr lang="en-US" altLang="en-US" baseline="-25000"/>
              <a:t>, </a:t>
            </a:r>
            <a:r>
              <a:rPr lang="en-US" altLang="en-US" baseline="-25000">
                <a:solidFill>
                  <a:schemeClr val="accent2"/>
                </a:solidFill>
              </a:rPr>
              <a:t>s</a:t>
            </a:r>
            <a:r>
              <a:rPr lang="en-US" altLang="en-US" baseline="-25000"/>
              <a:t>,</a:t>
            </a:r>
            <a:r>
              <a:rPr lang="en-US" altLang="en-US" baseline="-25000">
                <a:solidFill>
                  <a:schemeClr val="accent2"/>
                </a:solidFill>
              </a:rPr>
              <a:t> </a:t>
            </a:r>
            <a:r>
              <a:rPr lang="en-US" altLang="en-US" baseline="-25000">
                <a:solidFill>
                  <a:schemeClr val="accent2"/>
                </a:solidFill>
                <a:latin typeface="Courier New" panose="02070309020205020404" pitchFamily="49" charset="0"/>
              </a:rPr>
              <a:t>e</a:t>
            </a:r>
            <a:endParaRPr lang="en-US" altLang="en-US"/>
          </a:p>
          <a:p>
            <a:pPr eaLnBrk="1" hangingPunct="1">
              <a:lnSpc>
                <a:spcPct val="90000"/>
              </a:lnSpc>
              <a:buFontTx/>
              <a:buNone/>
            </a:pPr>
            <a:r>
              <a:rPr lang="en-US" altLang="en-US"/>
              <a:t>* t </a:t>
            </a:r>
            <a:r>
              <a:rPr lang="en-US" altLang="en-US" baseline="-25000">
                <a:solidFill>
                  <a:schemeClr val="accent2"/>
                </a:solidFill>
              </a:rPr>
              <a:t>s</a:t>
            </a:r>
            <a:r>
              <a:rPr lang="en-US" altLang="en-US" baseline="-25000"/>
              <a:t>,</a:t>
            </a:r>
            <a:r>
              <a:rPr lang="en-US" altLang="en-US" baseline="-25000">
                <a:solidFill>
                  <a:schemeClr val="accent2"/>
                </a:solidFill>
              </a:rPr>
              <a:t> </a:t>
            </a:r>
            <a:r>
              <a:rPr lang="en-US" altLang="en-US" baseline="-25000">
                <a:solidFill>
                  <a:schemeClr val="accent2"/>
                </a:solidFill>
                <a:latin typeface="Courier New" panose="02070309020205020404" pitchFamily="49" charset="0"/>
              </a:rPr>
              <a:t>e,s</a:t>
            </a:r>
            <a:endParaRPr lang="en-US" altLang="en-US"/>
          </a:p>
          <a:p>
            <a:pPr eaLnBrk="1" hangingPunct="1">
              <a:lnSpc>
                <a:spcPct val="90000"/>
              </a:lnSpc>
              <a:buFontTx/>
              <a:buNone/>
            </a:pPr>
            <a:r>
              <a:rPr lang="en-US" altLang="en-US"/>
              <a:t>* …</a:t>
            </a:r>
          </a:p>
        </p:txBody>
      </p:sp>
      <p:sp>
        <p:nvSpPr>
          <p:cNvPr id="58374" name="Rectangle 4">
            <a:extLst>
              <a:ext uri="{FF2B5EF4-FFF2-40B4-BE49-F238E27FC236}">
                <a16:creationId xmlns:a16="http://schemas.microsoft.com/office/drawing/2014/main" id="{248CB43A-2173-0823-5624-2429B589D49C}"/>
              </a:ext>
            </a:extLst>
          </p:cNvPr>
          <p:cNvSpPr>
            <a:spLocks noChangeArrowheads="1"/>
          </p:cNvSpPr>
          <p:nvPr/>
        </p:nvSpPr>
        <p:spPr bwMode="auto">
          <a:xfrm>
            <a:off x="7086600" y="2286000"/>
            <a:ext cx="205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tabLst>
                <a:tab pos="850900" algn="r"/>
                <a:tab pos="1649413" algn="r"/>
              </a:tabLst>
              <a:defRPr sz="3200">
                <a:solidFill>
                  <a:schemeClr val="tx1"/>
                </a:solidFill>
                <a:latin typeface="Times New Roman" panose="02020603050405020304" pitchFamily="18" charset="0"/>
              </a:defRPr>
            </a:lvl1pPr>
            <a:lvl2pPr marL="742950" indent="-285750">
              <a:spcBef>
                <a:spcPct val="20000"/>
              </a:spcBef>
              <a:buClr>
                <a:schemeClr val="tx2"/>
              </a:buClr>
              <a:buChar char="–"/>
              <a:tabLst>
                <a:tab pos="850900" algn="r"/>
                <a:tab pos="1649413" algn="r"/>
              </a:tabLst>
              <a:defRPr sz="2800">
                <a:solidFill>
                  <a:schemeClr val="tx1"/>
                </a:solidFill>
                <a:latin typeface="Times New Roman" panose="02020603050405020304" pitchFamily="18" charset="0"/>
              </a:defRPr>
            </a:lvl2pPr>
            <a:lvl3pPr marL="1143000" indent="-228600">
              <a:spcBef>
                <a:spcPct val="20000"/>
              </a:spcBef>
              <a:buClr>
                <a:schemeClr val="tx2"/>
              </a:buClr>
              <a:buChar char="•"/>
              <a:tabLst>
                <a:tab pos="850900" algn="r"/>
                <a:tab pos="1649413" algn="r"/>
              </a:tabLst>
              <a:defRPr sz="2400">
                <a:solidFill>
                  <a:schemeClr val="tx1"/>
                </a:solidFill>
                <a:latin typeface="Times New Roman" panose="02020603050405020304" pitchFamily="18" charset="0"/>
              </a:defRPr>
            </a:lvl3pPr>
            <a:lvl4pPr marL="16002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850900" algn="r"/>
                <a:tab pos="1649413" algn="r"/>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850900" algn="r"/>
                <a:tab pos="1649413" algn="r"/>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4470/	52108</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395/	4470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1417/	14765</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1573/	26412</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1610/	12253</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	2044/	21250</a:t>
            </a:r>
          </a:p>
          <a:p>
            <a:pPr marL="0" marR="0" lvl="0" indent="0" algn="l" defTabSz="914400" rtl="0" eaLnBrk="1" fontAlgn="base" latinLnBrk="0" hangingPunct="1">
              <a:lnSpc>
                <a:spcPct val="140000"/>
              </a:lnSpc>
              <a:spcBef>
                <a:spcPct val="0"/>
              </a:spcBef>
              <a:spcAft>
                <a:spcPct val="0"/>
              </a:spcAft>
              <a:buClrTx/>
              <a:buSzTx/>
              <a:buFontTx/>
              <a:buNone/>
              <a:tabLst>
                <a:tab pos="850900" algn="r"/>
                <a:tab pos="1649413" algn="r"/>
              </a:tabLst>
              <a:defRPr/>
            </a:pPr>
            <a:endPar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50900" algn="r"/>
                <a:tab pos="1649413" algn="r"/>
              </a:tabLst>
              <a:defRPr/>
            </a:pPr>
            <a:r>
              <a:rPr kumimoji="0" lang="en-US" altLang="en-US" sz="2400" b="0" i="0" u="none" strike="noStrike" kern="1200" cap="none" spc="0" normalizeH="0" baseline="0" noProof="0">
                <a:ln>
                  <a:noFill/>
                </a:ln>
                <a:solidFill>
                  <a:srgbClr val="FFCC66"/>
                </a:solidFill>
                <a:effectLst/>
                <a:uLnTx/>
                <a:uFillTx/>
                <a:latin typeface="Times New Roman" panose="02020603050405020304" pitchFamily="18" charset="0"/>
                <a:ea typeface="+mn-ea"/>
                <a:cs typeface="+mn-cs"/>
              </a:rPr>
              <a:t>counts from Brown corpus</a:t>
            </a:r>
          </a:p>
        </p:txBody>
      </p:sp>
      <p:grpSp>
        <p:nvGrpSpPr>
          <p:cNvPr id="58375" name="Group 5">
            <a:extLst>
              <a:ext uri="{FF2B5EF4-FFF2-40B4-BE49-F238E27FC236}">
                <a16:creationId xmlns:a16="http://schemas.microsoft.com/office/drawing/2014/main" id="{DAC15F89-B797-FA1E-0907-FD796FB8D2D3}"/>
              </a:ext>
            </a:extLst>
          </p:cNvPr>
          <p:cNvGrpSpPr>
            <a:grpSpLocks/>
          </p:cNvGrpSpPr>
          <p:nvPr/>
        </p:nvGrpSpPr>
        <p:grpSpPr bwMode="auto">
          <a:xfrm>
            <a:off x="4038600" y="2286000"/>
            <a:ext cx="2352675" cy="3200400"/>
            <a:chOff x="2544" y="1440"/>
            <a:chExt cx="1482" cy="2016"/>
          </a:xfrm>
        </p:grpSpPr>
        <p:sp>
          <p:nvSpPr>
            <p:cNvPr id="58380" name="AutoShape 6">
              <a:extLst>
                <a:ext uri="{FF2B5EF4-FFF2-40B4-BE49-F238E27FC236}">
                  <a16:creationId xmlns:a16="http://schemas.microsoft.com/office/drawing/2014/main" id="{1C26DFD1-9D3D-8FA4-AC37-492EAD7F9FD8}"/>
                </a:ext>
              </a:extLst>
            </p:cNvPr>
            <p:cNvSpPr>
              <a:spLocks/>
            </p:cNvSpPr>
            <p:nvPr/>
          </p:nvSpPr>
          <p:spPr bwMode="auto">
            <a:xfrm>
              <a:off x="2544" y="1488"/>
              <a:ext cx="288" cy="1968"/>
            </a:xfrm>
            <a:prstGeom prst="rightBrace">
              <a:avLst>
                <a:gd name="adj1" fmla="val 56944"/>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58381" name="Text Box 7">
              <a:extLst>
                <a:ext uri="{FF2B5EF4-FFF2-40B4-BE49-F238E27FC236}">
                  <a16:creationId xmlns:a16="http://schemas.microsoft.com/office/drawing/2014/main" id="{06F91C7B-6A95-495F-2A79-244556C47C54}"/>
                </a:ext>
              </a:extLst>
            </p:cNvPr>
            <p:cNvSpPr txBox="1">
              <a:spLocks noChangeArrowheads="1"/>
            </p:cNvSpPr>
            <p:nvPr/>
          </p:nvSpPr>
          <p:spPr bwMode="auto">
            <a:xfrm>
              <a:off x="2726" y="1440"/>
              <a:ext cx="1300"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the parameters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of our old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trigram generator!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Same assumptions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about language.</a:t>
              </a:r>
            </a:p>
          </p:txBody>
        </p:sp>
      </p:grpSp>
      <p:grpSp>
        <p:nvGrpSpPr>
          <p:cNvPr id="58376" name="Group 8">
            <a:extLst>
              <a:ext uri="{FF2B5EF4-FFF2-40B4-BE49-F238E27FC236}">
                <a16:creationId xmlns:a16="http://schemas.microsoft.com/office/drawing/2014/main" id="{D4FA12E1-A9B9-4625-EA94-1B803A53A902}"/>
              </a:ext>
            </a:extLst>
          </p:cNvPr>
          <p:cNvGrpSpPr>
            <a:grpSpLocks/>
          </p:cNvGrpSpPr>
          <p:nvPr/>
        </p:nvGrpSpPr>
        <p:grpSpPr bwMode="auto">
          <a:xfrm>
            <a:off x="5715000" y="2590800"/>
            <a:ext cx="1524000" cy="3673475"/>
            <a:chOff x="3600" y="1632"/>
            <a:chExt cx="960" cy="2314"/>
          </a:xfrm>
        </p:grpSpPr>
        <p:sp>
          <p:nvSpPr>
            <p:cNvPr id="58378" name="AutoShape 9">
              <a:extLst>
                <a:ext uri="{FF2B5EF4-FFF2-40B4-BE49-F238E27FC236}">
                  <a16:creationId xmlns:a16="http://schemas.microsoft.com/office/drawing/2014/main" id="{B2104A25-EEFB-38D6-801B-FA28347F3568}"/>
                </a:ext>
              </a:extLst>
            </p:cNvPr>
            <p:cNvSpPr>
              <a:spLocks/>
            </p:cNvSpPr>
            <p:nvPr/>
          </p:nvSpPr>
          <p:spPr bwMode="auto">
            <a:xfrm>
              <a:off x="4320" y="1632"/>
              <a:ext cx="192" cy="1728"/>
            </a:xfrm>
            <a:prstGeom prst="leftBrace">
              <a:avLst>
                <a:gd name="adj1" fmla="val 75000"/>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58379" name="Text Box 10">
              <a:extLst>
                <a:ext uri="{FF2B5EF4-FFF2-40B4-BE49-F238E27FC236}">
                  <a16:creationId xmlns:a16="http://schemas.microsoft.com/office/drawing/2014/main" id="{A1D9D305-B26C-3448-B809-0C6FA2FFBA5B}"/>
                </a:ext>
              </a:extLst>
            </p:cNvPr>
            <p:cNvSpPr txBox="1">
              <a:spLocks noChangeArrowheads="1"/>
            </p:cNvSpPr>
            <p:nvPr/>
          </p:nvSpPr>
          <p:spPr bwMode="auto">
            <a:xfrm>
              <a:off x="3600" y="2544"/>
              <a:ext cx="960" cy="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values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those parameters, as naively estimated from Brown corpus.</a:t>
              </a:r>
            </a:p>
          </p:txBody>
        </p:sp>
      </p:grpSp>
      <p:sp>
        <p:nvSpPr>
          <p:cNvPr id="58377" name="Text Box 11">
            <a:extLst>
              <a:ext uri="{FF2B5EF4-FFF2-40B4-BE49-F238E27FC236}">
                <a16:creationId xmlns:a16="http://schemas.microsoft.com/office/drawing/2014/main" id="{D205B09C-867E-C1A9-53E3-9679F36EDA65}"/>
              </a:ext>
            </a:extLst>
          </p:cNvPr>
          <p:cNvSpPr txBox="1">
            <a:spLocks noChangeArrowheads="1"/>
          </p:cNvSpPr>
          <p:nvPr/>
        </p:nvSpPr>
        <p:spPr bwMode="auto">
          <a:xfrm>
            <a:off x="1752600" y="5638800"/>
            <a:ext cx="3429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This notation emphasizes that they’re just real variables whose value must be estimated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a:extLst>
              <a:ext uri="{FF2B5EF4-FFF2-40B4-BE49-F238E27FC236}">
                <a16:creationId xmlns:a16="http://schemas.microsoft.com/office/drawing/2014/main" id="{C9463010-AF4E-2764-A0F3-60643E438C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60419" name="Slide Number Placeholder 3">
            <a:extLst>
              <a:ext uri="{FF2B5EF4-FFF2-40B4-BE49-F238E27FC236}">
                <a16:creationId xmlns:a16="http://schemas.microsoft.com/office/drawing/2014/main" id="{23D658CF-584F-2AB4-9379-CF455BCB18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333CB0-D6A6-46CA-8024-B2C57014D4BD}"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60420" name="Rectangle 2">
            <a:extLst>
              <a:ext uri="{FF2B5EF4-FFF2-40B4-BE49-F238E27FC236}">
                <a16:creationId xmlns:a16="http://schemas.microsoft.com/office/drawing/2014/main" id="{B2B6C855-13EF-7B9A-3381-C5147184C253}"/>
              </a:ext>
            </a:extLst>
          </p:cNvPr>
          <p:cNvSpPr>
            <a:spLocks noGrp="1" noChangeArrowheads="1"/>
          </p:cNvSpPr>
          <p:nvPr>
            <p:ph type="title"/>
          </p:nvPr>
        </p:nvSpPr>
        <p:spPr/>
        <p:txBody>
          <a:bodyPr/>
          <a:lstStyle/>
          <a:p>
            <a:pPr eaLnBrk="1" hangingPunct="1"/>
            <a:r>
              <a:rPr lang="en-US" altLang="en-US"/>
              <a:t>Definition: Probability Model</a:t>
            </a:r>
          </a:p>
        </p:txBody>
      </p:sp>
      <p:sp>
        <p:nvSpPr>
          <p:cNvPr id="60421" name="AutoShape 3">
            <a:extLst>
              <a:ext uri="{FF2B5EF4-FFF2-40B4-BE49-F238E27FC236}">
                <a16:creationId xmlns:a16="http://schemas.microsoft.com/office/drawing/2014/main" id="{0E2365C4-028F-FE03-BB91-09779012B8B7}"/>
              </a:ext>
            </a:extLst>
          </p:cNvPr>
          <p:cNvSpPr>
            <a:spLocks noChangeArrowheads="1"/>
          </p:cNvSpPr>
          <p:nvPr/>
        </p:nvSpPr>
        <p:spPr bwMode="auto">
          <a:xfrm>
            <a:off x="1828800" y="1905000"/>
            <a:ext cx="4495800" cy="3352800"/>
          </a:xfrm>
          <a:prstGeom prst="cube">
            <a:avLst>
              <a:gd name="adj" fmla="val 25000"/>
            </a:avLst>
          </a:prstGeom>
          <a:solidFill>
            <a:schemeClr val="accent1"/>
          </a:solidFill>
          <a:ln w="12700">
            <a:solidFill>
              <a:schemeClr val="tx1"/>
            </a:solidFill>
            <a:miter lim="800000"/>
            <a:headEnd type="none" w="sm" len="sm"/>
            <a:tailEnd type="none" w="sm" len="sm"/>
          </a:ln>
        </p:spPr>
        <p:txBody>
          <a:bodyPr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Trigram Model</a:t>
            </a: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(defined in terms of parameters like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 </a:t>
            </a:r>
            <a:r>
              <a:rPr kumimoji="0" lang="en-US" altLang="en-US" sz="32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h, o, </a:t>
            </a:r>
            <a:r>
              <a:rPr kumimoji="0" lang="en-US" altLang="en-US" sz="3200" b="0" i="0" u="none" strike="noStrike" kern="1200" cap="none" spc="0" normalizeH="0" baseline="-25000" noProof="0">
                <a:ln>
                  <a:noFill/>
                </a:ln>
                <a:solidFill>
                  <a:srgbClr val="000000"/>
                </a:solidFill>
                <a:effectLst/>
                <a:uLnTx/>
                <a:uFillTx/>
                <a:latin typeface="Courier New" panose="02070309020205020404" pitchFamily="49" charset="0"/>
                <a:ea typeface="+mn-ea"/>
                <a:cs typeface="+mn-cs"/>
              </a:rPr>
              <a:t>r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 </a:t>
            </a:r>
            <a:r>
              <a:rPr kumimoji="0" lang="en-US" altLang="en-US" sz="32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o, r, </a:t>
            </a:r>
            <a:r>
              <a:rPr kumimoji="0" lang="en-US" altLang="en-US" sz="3200" b="0" i="0" u="none" strike="noStrike" kern="1200" cap="none" spc="0" normalizeH="0" baseline="-25000" noProof="0">
                <a:ln>
                  <a:noFill/>
                </a:ln>
                <a:solidFill>
                  <a:srgbClr val="000000"/>
                </a:solidFill>
                <a:effectLst/>
                <a:uLnTx/>
                <a:uFillTx/>
                <a:latin typeface="Courier New" panose="02070309020205020404" pitchFamily="49" charset="0"/>
                <a:ea typeface="+mn-ea"/>
                <a:cs typeface="+mn-cs"/>
              </a:rPr>
              <a:t>s </a:t>
            </a:r>
            <a:r>
              <a:rPr kumimoji="0" lang="en-US" altLang="en-US" sz="3200" b="0" i="0" u="none" strike="noStrike" kern="1200" cap="none" spc="0" normalizeH="0" baseline="0" noProof="0">
                <a:ln>
                  <a:noFill/>
                </a:ln>
                <a:solidFill>
                  <a:srgbClr val="000000"/>
                </a:solidFill>
                <a:effectLst/>
                <a:uLnTx/>
                <a:uFillTx/>
                <a:latin typeface="Courier New" panose="02070309020205020404" pitchFamily="49" charset="0"/>
                <a:ea typeface="+mn-ea"/>
                <a:cs typeface="+mn-cs"/>
              </a:rPr>
              <a:t>)</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grpSp>
        <p:nvGrpSpPr>
          <p:cNvPr id="2" name="Group 19">
            <a:extLst>
              <a:ext uri="{FF2B5EF4-FFF2-40B4-BE49-F238E27FC236}">
                <a16:creationId xmlns:a16="http://schemas.microsoft.com/office/drawing/2014/main" id="{7D055D22-4373-08E8-F5B4-21B097017BF6}"/>
              </a:ext>
            </a:extLst>
          </p:cNvPr>
          <p:cNvGrpSpPr>
            <a:grpSpLocks/>
          </p:cNvGrpSpPr>
          <p:nvPr/>
        </p:nvGrpSpPr>
        <p:grpSpPr bwMode="auto">
          <a:xfrm>
            <a:off x="0" y="3244850"/>
            <a:ext cx="8482013" cy="958850"/>
            <a:chOff x="0" y="2140"/>
            <a:chExt cx="5343" cy="604"/>
          </a:xfrm>
        </p:grpSpPr>
        <p:sp>
          <p:nvSpPr>
            <p:cNvPr id="60428" name="AutoShape 6">
              <a:extLst>
                <a:ext uri="{FF2B5EF4-FFF2-40B4-BE49-F238E27FC236}">
                  <a16:creationId xmlns:a16="http://schemas.microsoft.com/office/drawing/2014/main" id="{E0B1A319-8FCC-B597-CC59-AD79C275612C}"/>
                </a:ext>
              </a:extLst>
            </p:cNvPr>
            <p:cNvSpPr>
              <a:spLocks noChangeArrowheads="1"/>
            </p:cNvSpPr>
            <p:nvPr/>
          </p:nvSpPr>
          <p:spPr bwMode="auto">
            <a:xfrm>
              <a:off x="672" y="2400"/>
              <a:ext cx="528" cy="144"/>
            </a:xfrm>
            <a:prstGeom prst="rightArrow">
              <a:avLst>
                <a:gd name="adj1" fmla="val 50000"/>
                <a:gd name="adj2" fmla="val 91667"/>
              </a:avLst>
            </a:prstGeom>
            <a:solidFill>
              <a:schemeClr val="tx1"/>
            </a:soli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0429" name="Text Box 4">
              <a:extLst>
                <a:ext uri="{FF2B5EF4-FFF2-40B4-BE49-F238E27FC236}">
                  <a16:creationId xmlns:a16="http://schemas.microsoft.com/office/drawing/2014/main" id="{352B5472-4E84-10F6-8081-22F55DC04543}"/>
                </a:ext>
              </a:extLst>
            </p:cNvPr>
            <p:cNvSpPr txBox="1">
              <a:spLocks noChangeArrowheads="1"/>
            </p:cNvSpPr>
            <p:nvPr/>
          </p:nvSpPr>
          <p:spPr bwMode="auto">
            <a:xfrm>
              <a:off x="0" y="2140"/>
              <a:ext cx="695" cy="6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param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values</a:t>
              </a:r>
            </a:p>
          </p:txBody>
        </p:sp>
        <p:sp>
          <p:nvSpPr>
            <p:cNvPr id="60430" name="AutoShape 7">
              <a:extLst>
                <a:ext uri="{FF2B5EF4-FFF2-40B4-BE49-F238E27FC236}">
                  <a16:creationId xmlns:a16="http://schemas.microsoft.com/office/drawing/2014/main" id="{C7C52AD7-13DF-AC9E-C6FA-F99C27EFC254}"/>
                </a:ext>
              </a:extLst>
            </p:cNvPr>
            <p:cNvSpPr>
              <a:spLocks noChangeArrowheads="1"/>
            </p:cNvSpPr>
            <p:nvPr/>
          </p:nvSpPr>
          <p:spPr bwMode="auto">
            <a:xfrm>
              <a:off x="3744" y="2400"/>
              <a:ext cx="528" cy="144"/>
            </a:xfrm>
            <a:prstGeom prst="rightArrow">
              <a:avLst>
                <a:gd name="adj1" fmla="val 50000"/>
                <a:gd name="adj2" fmla="val 91667"/>
              </a:avLst>
            </a:prstGeom>
            <a:solidFill>
              <a:schemeClr val="tx1"/>
            </a:soli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0431" name="Text Box 8">
              <a:extLst>
                <a:ext uri="{FF2B5EF4-FFF2-40B4-BE49-F238E27FC236}">
                  <a16:creationId xmlns:a16="http://schemas.microsoft.com/office/drawing/2014/main" id="{D3F1C361-6DEB-07AF-7A69-F2215AA52A23}"/>
                </a:ext>
              </a:extLst>
            </p:cNvPr>
            <p:cNvSpPr txBox="1">
              <a:spLocks noChangeArrowheads="1"/>
            </p:cNvSpPr>
            <p:nvPr/>
          </p:nvSpPr>
          <p:spPr bwMode="auto">
            <a:xfrm>
              <a:off x="4349" y="2140"/>
              <a:ext cx="994" cy="6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definition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of p</a:t>
              </a:r>
            </a:p>
          </p:txBody>
        </p:sp>
      </p:grpSp>
      <p:grpSp>
        <p:nvGrpSpPr>
          <p:cNvPr id="3" name="Group 20">
            <a:extLst>
              <a:ext uri="{FF2B5EF4-FFF2-40B4-BE49-F238E27FC236}">
                <a16:creationId xmlns:a16="http://schemas.microsoft.com/office/drawing/2014/main" id="{36AB3544-30C4-B893-2D7F-C1B6F672C7DB}"/>
              </a:ext>
            </a:extLst>
          </p:cNvPr>
          <p:cNvGrpSpPr>
            <a:grpSpLocks/>
          </p:cNvGrpSpPr>
          <p:nvPr/>
        </p:nvGrpSpPr>
        <p:grpSpPr bwMode="auto">
          <a:xfrm>
            <a:off x="6019800" y="4191000"/>
            <a:ext cx="3048000" cy="2254250"/>
            <a:chOff x="3792" y="2736"/>
            <a:chExt cx="1920" cy="1420"/>
          </a:xfrm>
        </p:grpSpPr>
        <p:sp>
          <p:nvSpPr>
            <p:cNvPr id="60424" name="Line 9">
              <a:extLst>
                <a:ext uri="{FF2B5EF4-FFF2-40B4-BE49-F238E27FC236}">
                  <a16:creationId xmlns:a16="http://schemas.microsoft.com/office/drawing/2014/main" id="{64512F7B-C31B-CFF0-7988-186358529734}"/>
                </a:ext>
              </a:extLst>
            </p:cNvPr>
            <p:cNvSpPr>
              <a:spLocks noChangeShapeType="1"/>
            </p:cNvSpPr>
            <p:nvPr/>
          </p:nvSpPr>
          <p:spPr bwMode="auto">
            <a:xfrm flipH="1">
              <a:off x="4368" y="2736"/>
              <a:ext cx="240" cy="672"/>
            </a:xfrm>
            <a:prstGeom prst="line">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0425" name="Line 10">
              <a:extLst>
                <a:ext uri="{FF2B5EF4-FFF2-40B4-BE49-F238E27FC236}">
                  <a16:creationId xmlns:a16="http://schemas.microsoft.com/office/drawing/2014/main" id="{DD0985F4-9705-CB3A-47D7-312FB53C50C5}"/>
                </a:ext>
              </a:extLst>
            </p:cNvPr>
            <p:cNvSpPr>
              <a:spLocks noChangeShapeType="1"/>
            </p:cNvSpPr>
            <p:nvPr/>
          </p:nvSpPr>
          <p:spPr bwMode="auto">
            <a:xfrm>
              <a:off x="4944" y="2736"/>
              <a:ext cx="192" cy="672"/>
            </a:xfrm>
            <a:prstGeom prst="line">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0426" name="Text Box 11">
              <a:extLst>
                <a:ext uri="{FF2B5EF4-FFF2-40B4-BE49-F238E27FC236}">
                  <a16:creationId xmlns:a16="http://schemas.microsoft.com/office/drawing/2014/main" id="{61518E09-2AC2-175A-1432-662210B57614}"/>
                </a:ext>
              </a:extLst>
            </p:cNvPr>
            <p:cNvSpPr txBox="1">
              <a:spLocks noChangeArrowheads="1"/>
            </p:cNvSpPr>
            <p:nvPr/>
          </p:nvSpPr>
          <p:spPr bwMode="auto">
            <a:xfrm>
              <a:off x="4638" y="3408"/>
              <a:ext cx="107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find event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probabilities</a:t>
              </a:r>
            </a:p>
          </p:txBody>
        </p:sp>
        <p:sp>
          <p:nvSpPr>
            <p:cNvPr id="60427" name="Text Box 18">
              <a:extLst>
                <a:ext uri="{FF2B5EF4-FFF2-40B4-BE49-F238E27FC236}">
                  <a16:creationId xmlns:a16="http://schemas.microsoft.com/office/drawing/2014/main" id="{B4DB0E98-DDB6-E72A-39E2-319A1503AE80}"/>
                </a:ext>
              </a:extLst>
            </p:cNvPr>
            <p:cNvSpPr txBox="1">
              <a:spLocks noChangeArrowheads="1"/>
            </p:cNvSpPr>
            <p:nvPr/>
          </p:nvSpPr>
          <p:spPr bwMode="auto">
            <a:xfrm>
              <a:off x="3792" y="3408"/>
              <a:ext cx="76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generate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random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text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a:extLst>
              <a:ext uri="{FF2B5EF4-FFF2-40B4-BE49-F238E27FC236}">
                <a16:creationId xmlns:a16="http://schemas.microsoft.com/office/drawing/2014/main" id="{84DDDC7F-CA67-A3E3-304D-A05D4B87B08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62467" name="Slide Number Placeholder 3">
            <a:extLst>
              <a:ext uri="{FF2B5EF4-FFF2-40B4-BE49-F238E27FC236}">
                <a16:creationId xmlns:a16="http://schemas.microsoft.com/office/drawing/2014/main" id="{8E01A0F2-63B0-73FD-96A2-136BA80D8F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F762DB-7E74-46E4-9CD3-7BB2473DB093}"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111637" name="Oval 21">
            <a:extLst>
              <a:ext uri="{FF2B5EF4-FFF2-40B4-BE49-F238E27FC236}">
                <a16:creationId xmlns:a16="http://schemas.microsoft.com/office/drawing/2014/main" id="{21BFB9D1-D56A-EDE0-9BFB-3E5F257141FF}"/>
              </a:ext>
            </a:extLst>
          </p:cNvPr>
          <p:cNvSpPr>
            <a:spLocks noChangeArrowheads="1"/>
          </p:cNvSpPr>
          <p:nvPr/>
        </p:nvSpPr>
        <p:spPr bwMode="auto">
          <a:xfrm>
            <a:off x="5257800" y="5181600"/>
            <a:ext cx="3886200" cy="1524000"/>
          </a:xfrm>
          <a:prstGeom prst="ellipse">
            <a:avLst/>
          </a:prstGeom>
          <a:solidFill>
            <a:schemeClr val="tx2"/>
          </a:solidFill>
          <a:ln w="12700">
            <a:solidFill>
              <a:schemeClr val="tx1"/>
            </a:solidFill>
            <a:round/>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2469" name="Text Box 22">
            <a:extLst>
              <a:ext uri="{FF2B5EF4-FFF2-40B4-BE49-F238E27FC236}">
                <a16:creationId xmlns:a16="http://schemas.microsoft.com/office/drawing/2014/main" id="{48408D18-B903-D54B-F6B4-E2B9B04A5D37}"/>
              </a:ext>
            </a:extLst>
          </p:cNvPr>
          <p:cNvSpPr txBox="1">
            <a:spLocks noChangeArrowheads="1"/>
          </p:cNvSpPr>
          <p:nvPr/>
        </p:nvSpPr>
        <p:spPr bwMode="auto">
          <a:xfrm rot="-1385051">
            <a:off x="5299075" y="5348288"/>
            <a:ext cx="140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compare</a:t>
            </a:r>
          </a:p>
        </p:txBody>
      </p:sp>
      <p:sp>
        <p:nvSpPr>
          <p:cNvPr id="62470" name="Rectangle 3">
            <a:extLst>
              <a:ext uri="{FF2B5EF4-FFF2-40B4-BE49-F238E27FC236}">
                <a16:creationId xmlns:a16="http://schemas.microsoft.com/office/drawing/2014/main" id="{CA58ADFC-785F-2C15-6182-F5F1F9E3C6A4}"/>
              </a:ext>
            </a:extLst>
          </p:cNvPr>
          <p:cNvSpPr>
            <a:spLocks noGrp="1" noChangeArrowheads="1"/>
          </p:cNvSpPr>
          <p:nvPr>
            <p:ph type="title"/>
          </p:nvPr>
        </p:nvSpPr>
        <p:spPr/>
        <p:txBody>
          <a:bodyPr/>
          <a:lstStyle/>
          <a:p>
            <a:pPr eaLnBrk="1" hangingPunct="1"/>
            <a:r>
              <a:rPr lang="en-US" altLang="en-US"/>
              <a:t>English vs. Polish</a:t>
            </a:r>
          </a:p>
        </p:txBody>
      </p:sp>
      <p:sp>
        <p:nvSpPr>
          <p:cNvPr id="62471" name="AutoShape 4">
            <a:extLst>
              <a:ext uri="{FF2B5EF4-FFF2-40B4-BE49-F238E27FC236}">
                <a16:creationId xmlns:a16="http://schemas.microsoft.com/office/drawing/2014/main" id="{88383B48-D8FC-3DE6-0096-E61822486AD5}"/>
              </a:ext>
            </a:extLst>
          </p:cNvPr>
          <p:cNvSpPr>
            <a:spLocks noChangeArrowheads="1"/>
          </p:cNvSpPr>
          <p:nvPr/>
        </p:nvSpPr>
        <p:spPr bwMode="auto">
          <a:xfrm>
            <a:off x="1828800" y="1905000"/>
            <a:ext cx="4495800" cy="3352800"/>
          </a:xfrm>
          <a:prstGeom prst="cube">
            <a:avLst>
              <a:gd name="adj" fmla="val 25000"/>
            </a:avLst>
          </a:prstGeom>
          <a:solidFill>
            <a:schemeClr val="accent1"/>
          </a:solidFill>
          <a:ln w="12700">
            <a:solidFill>
              <a:schemeClr val="tx1"/>
            </a:solidFill>
            <a:miter lim="800000"/>
            <a:headEnd type="none" w="sm" len="sm"/>
            <a:tailEnd type="none" w="sm" len="sm"/>
          </a:ln>
        </p:spPr>
        <p:txBody>
          <a:bodyPr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Trigram Model</a:t>
            </a: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(defined in terms of parameters like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 </a:t>
            </a:r>
            <a:r>
              <a:rPr kumimoji="0" lang="en-US" altLang="en-US" sz="32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h, o, </a:t>
            </a:r>
            <a:r>
              <a:rPr kumimoji="0" lang="en-US" altLang="en-US" sz="3200" b="0" i="0" u="none" strike="noStrike" kern="1200" cap="none" spc="0" normalizeH="0" baseline="-25000" noProof="0">
                <a:ln>
                  <a:noFill/>
                </a:ln>
                <a:solidFill>
                  <a:srgbClr val="000000"/>
                </a:solidFill>
                <a:effectLst/>
                <a:uLnTx/>
                <a:uFillTx/>
                <a:latin typeface="Courier New" panose="02070309020205020404" pitchFamily="49" charset="0"/>
                <a:ea typeface="+mn-ea"/>
                <a:cs typeface="+mn-cs"/>
              </a:rPr>
              <a:t>r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 </a:t>
            </a:r>
            <a:r>
              <a:rPr kumimoji="0" lang="en-US" altLang="en-US" sz="32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o, r, </a:t>
            </a:r>
            <a:r>
              <a:rPr kumimoji="0" lang="en-US" altLang="en-US" sz="3200" b="0" i="0" u="none" strike="noStrike" kern="1200" cap="none" spc="0" normalizeH="0" baseline="-25000" noProof="0">
                <a:ln>
                  <a:noFill/>
                </a:ln>
                <a:solidFill>
                  <a:srgbClr val="000000"/>
                </a:solidFill>
                <a:effectLst/>
                <a:uLnTx/>
                <a:uFillTx/>
                <a:latin typeface="Courier New" panose="02070309020205020404" pitchFamily="49" charset="0"/>
                <a:ea typeface="+mn-ea"/>
                <a:cs typeface="+mn-cs"/>
              </a:rPr>
              <a:t>s </a:t>
            </a:r>
            <a:r>
              <a:rPr kumimoji="0" lang="en-US" altLang="en-US" sz="3200" b="0" i="0" u="none" strike="noStrike" kern="1200" cap="none" spc="0" normalizeH="0" baseline="0" noProof="0">
                <a:ln>
                  <a:noFill/>
                </a:ln>
                <a:solidFill>
                  <a:srgbClr val="000000"/>
                </a:solidFill>
                <a:effectLst/>
                <a:uLnTx/>
                <a:uFillTx/>
                <a:latin typeface="Courier New" panose="02070309020205020404" pitchFamily="49" charset="0"/>
                <a:ea typeface="+mn-ea"/>
                <a:cs typeface="+mn-cs"/>
              </a:rPr>
              <a:t>)</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2472" name="AutoShape 2">
            <a:extLst>
              <a:ext uri="{FF2B5EF4-FFF2-40B4-BE49-F238E27FC236}">
                <a16:creationId xmlns:a16="http://schemas.microsoft.com/office/drawing/2014/main" id="{FC58E535-F39E-5FDE-959D-D39B63FEF915}"/>
              </a:ext>
            </a:extLst>
          </p:cNvPr>
          <p:cNvSpPr>
            <a:spLocks noChangeArrowheads="1"/>
          </p:cNvSpPr>
          <p:nvPr/>
        </p:nvSpPr>
        <p:spPr bwMode="auto">
          <a:xfrm>
            <a:off x="1066800" y="4298950"/>
            <a:ext cx="838200" cy="228600"/>
          </a:xfrm>
          <a:prstGeom prst="rightArrow">
            <a:avLst>
              <a:gd name="adj1" fmla="val 50000"/>
              <a:gd name="adj2" fmla="val 91667"/>
            </a:avLst>
          </a:prstGeom>
          <a:solidFill>
            <a:schemeClr val="tx1"/>
          </a:soli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2473" name="Text Box 5">
            <a:extLst>
              <a:ext uri="{FF2B5EF4-FFF2-40B4-BE49-F238E27FC236}">
                <a16:creationId xmlns:a16="http://schemas.microsoft.com/office/drawing/2014/main" id="{76012C9A-21A4-FAF4-852A-A8F47F94497F}"/>
              </a:ext>
            </a:extLst>
          </p:cNvPr>
          <p:cNvSpPr txBox="1">
            <a:spLocks noChangeArrowheads="1"/>
          </p:cNvSpPr>
          <p:nvPr/>
        </p:nvSpPr>
        <p:spPr bwMode="auto">
          <a:xfrm>
            <a:off x="0" y="3886200"/>
            <a:ext cx="1103313" cy="138588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Polish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param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values</a:t>
            </a:r>
          </a:p>
        </p:txBody>
      </p:sp>
      <p:sp>
        <p:nvSpPr>
          <p:cNvPr id="62474" name="AutoShape 6">
            <a:extLst>
              <a:ext uri="{FF2B5EF4-FFF2-40B4-BE49-F238E27FC236}">
                <a16:creationId xmlns:a16="http://schemas.microsoft.com/office/drawing/2014/main" id="{3AE5E7A0-4279-8776-4443-B0F7B24A1A80}"/>
              </a:ext>
            </a:extLst>
          </p:cNvPr>
          <p:cNvSpPr>
            <a:spLocks noChangeArrowheads="1"/>
          </p:cNvSpPr>
          <p:nvPr/>
        </p:nvSpPr>
        <p:spPr bwMode="auto">
          <a:xfrm>
            <a:off x="5943600" y="4298950"/>
            <a:ext cx="838200" cy="228600"/>
          </a:xfrm>
          <a:prstGeom prst="rightArrow">
            <a:avLst>
              <a:gd name="adj1" fmla="val 50000"/>
              <a:gd name="adj2" fmla="val 91667"/>
            </a:avLst>
          </a:prstGeom>
          <a:solidFill>
            <a:schemeClr val="tx1"/>
          </a:soli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2475" name="Text Box 7">
            <a:extLst>
              <a:ext uri="{FF2B5EF4-FFF2-40B4-BE49-F238E27FC236}">
                <a16:creationId xmlns:a16="http://schemas.microsoft.com/office/drawing/2014/main" id="{CC4012FB-8001-76C2-11A2-D2E14DBE7EE1}"/>
              </a:ext>
            </a:extLst>
          </p:cNvPr>
          <p:cNvSpPr txBox="1">
            <a:spLocks noChangeArrowheads="1"/>
          </p:cNvSpPr>
          <p:nvPr/>
        </p:nvSpPr>
        <p:spPr bwMode="auto">
          <a:xfrm>
            <a:off x="6904038" y="3886200"/>
            <a:ext cx="1577975" cy="9588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definition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of q</a:t>
            </a:r>
          </a:p>
        </p:txBody>
      </p:sp>
      <p:grpSp>
        <p:nvGrpSpPr>
          <p:cNvPr id="2" name="Group 20">
            <a:extLst>
              <a:ext uri="{FF2B5EF4-FFF2-40B4-BE49-F238E27FC236}">
                <a16:creationId xmlns:a16="http://schemas.microsoft.com/office/drawing/2014/main" id="{8E431E61-A78F-479B-A1BB-51CCDCEE8E70}"/>
              </a:ext>
            </a:extLst>
          </p:cNvPr>
          <p:cNvGrpSpPr>
            <a:grpSpLocks/>
          </p:cNvGrpSpPr>
          <p:nvPr/>
        </p:nvGrpSpPr>
        <p:grpSpPr bwMode="auto">
          <a:xfrm>
            <a:off x="5956300" y="4816475"/>
            <a:ext cx="1358900" cy="1897063"/>
            <a:chOff x="3752" y="3130"/>
            <a:chExt cx="856" cy="1195"/>
          </a:xfrm>
        </p:grpSpPr>
        <p:sp>
          <p:nvSpPr>
            <p:cNvPr id="62484" name="Line 8">
              <a:extLst>
                <a:ext uri="{FF2B5EF4-FFF2-40B4-BE49-F238E27FC236}">
                  <a16:creationId xmlns:a16="http://schemas.microsoft.com/office/drawing/2014/main" id="{4F60202D-94BC-C062-C387-6FB162C3AD07}"/>
                </a:ext>
              </a:extLst>
            </p:cNvPr>
            <p:cNvSpPr>
              <a:spLocks noChangeShapeType="1"/>
            </p:cNvSpPr>
            <p:nvPr/>
          </p:nvSpPr>
          <p:spPr bwMode="auto">
            <a:xfrm flipH="1">
              <a:off x="4368" y="3130"/>
              <a:ext cx="240" cy="672"/>
            </a:xfrm>
            <a:prstGeom prst="line">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0437" name="Text Box 10">
              <a:extLst>
                <a:ext uri="{FF2B5EF4-FFF2-40B4-BE49-F238E27FC236}">
                  <a16:creationId xmlns:a16="http://schemas.microsoft.com/office/drawing/2014/main" id="{448C9AFE-F1B8-6F8D-577A-6EE1724C5E27}"/>
                </a:ext>
              </a:extLst>
            </p:cNvPr>
            <p:cNvSpPr txBox="1">
              <a:spLocks noChangeArrowheads="1"/>
            </p:cNvSpPr>
            <p:nvPr/>
          </p:nvSpPr>
          <p:spPr bwMode="auto">
            <a:xfrm>
              <a:off x="3752" y="3802"/>
              <a:ext cx="783" cy="523"/>
            </a:xfrm>
            <a:prstGeom prst="rect">
              <a:avLst/>
            </a:prstGeom>
            <a:noFill/>
            <a:ln>
              <a:noFill/>
            </a:ln>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99CC">
                      <a:lumMod val="50000"/>
                    </a:srgbClr>
                  </a:solidFill>
                  <a:effectLst/>
                  <a:uLnTx/>
                  <a:uFillTx/>
                  <a:latin typeface="Times New Roman" panose="02020603050405020304" pitchFamily="18" charset="0"/>
                  <a:ea typeface="+mn-ea"/>
                  <a:cs typeface="+mn-cs"/>
                </a:rPr>
                <a:t>compute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99CC">
                      <a:lumMod val="50000"/>
                    </a:srgbClr>
                  </a:solidFill>
                  <a:effectLst/>
                  <a:uLnTx/>
                  <a:uFillTx/>
                  <a:latin typeface="Times New Roman" panose="02020603050405020304" pitchFamily="18" charset="0"/>
                  <a:ea typeface="+mn-ea"/>
                  <a:cs typeface="+mn-cs"/>
                </a:rPr>
                <a:t>q(X)</a:t>
              </a:r>
            </a:p>
          </p:txBody>
        </p:sp>
      </p:grpSp>
      <p:sp>
        <p:nvSpPr>
          <p:cNvPr id="62477" name="AutoShape 12">
            <a:extLst>
              <a:ext uri="{FF2B5EF4-FFF2-40B4-BE49-F238E27FC236}">
                <a16:creationId xmlns:a16="http://schemas.microsoft.com/office/drawing/2014/main" id="{6D74ECE5-5715-CA81-3CE0-6725909BAF6B}"/>
              </a:ext>
            </a:extLst>
          </p:cNvPr>
          <p:cNvSpPr>
            <a:spLocks noChangeArrowheads="1"/>
          </p:cNvSpPr>
          <p:nvPr/>
        </p:nvSpPr>
        <p:spPr bwMode="auto">
          <a:xfrm>
            <a:off x="1066800" y="2927350"/>
            <a:ext cx="838200" cy="228600"/>
          </a:xfrm>
          <a:prstGeom prst="rightArrow">
            <a:avLst>
              <a:gd name="adj1" fmla="val 50000"/>
              <a:gd name="adj2" fmla="val 91667"/>
            </a:avLst>
          </a:prstGeom>
          <a:solidFill>
            <a:schemeClr val="tx1"/>
          </a:soli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2478" name="Text Box 13">
            <a:extLst>
              <a:ext uri="{FF2B5EF4-FFF2-40B4-BE49-F238E27FC236}">
                <a16:creationId xmlns:a16="http://schemas.microsoft.com/office/drawing/2014/main" id="{7731D839-B7F6-D71C-EEE8-4E4D91974BE3}"/>
              </a:ext>
            </a:extLst>
          </p:cNvPr>
          <p:cNvSpPr txBox="1">
            <a:spLocks noChangeArrowheads="1"/>
          </p:cNvSpPr>
          <p:nvPr/>
        </p:nvSpPr>
        <p:spPr bwMode="auto">
          <a:xfrm>
            <a:off x="0" y="2057400"/>
            <a:ext cx="1282700" cy="138588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English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param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values</a:t>
            </a:r>
          </a:p>
        </p:txBody>
      </p:sp>
      <p:sp>
        <p:nvSpPr>
          <p:cNvPr id="62479" name="AutoShape 14">
            <a:extLst>
              <a:ext uri="{FF2B5EF4-FFF2-40B4-BE49-F238E27FC236}">
                <a16:creationId xmlns:a16="http://schemas.microsoft.com/office/drawing/2014/main" id="{1639B57B-A6D3-E859-D702-594DBD16E2F1}"/>
              </a:ext>
            </a:extLst>
          </p:cNvPr>
          <p:cNvSpPr>
            <a:spLocks noChangeArrowheads="1"/>
          </p:cNvSpPr>
          <p:nvPr/>
        </p:nvSpPr>
        <p:spPr bwMode="auto">
          <a:xfrm>
            <a:off x="5943600" y="2927350"/>
            <a:ext cx="838200" cy="228600"/>
          </a:xfrm>
          <a:prstGeom prst="rightArrow">
            <a:avLst>
              <a:gd name="adj1" fmla="val 50000"/>
              <a:gd name="adj2" fmla="val 91667"/>
            </a:avLst>
          </a:prstGeom>
          <a:solidFill>
            <a:schemeClr val="tx1"/>
          </a:soli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
        <p:nvSpPr>
          <p:cNvPr id="62480" name="Text Box 15">
            <a:extLst>
              <a:ext uri="{FF2B5EF4-FFF2-40B4-BE49-F238E27FC236}">
                <a16:creationId xmlns:a16="http://schemas.microsoft.com/office/drawing/2014/main" id="{96EACDFC-A99F-9888-507B-E43BE496F79A}"/>
              </a:ext>
            </a:extLst>
          </p:cNvPr>
          <p:cNvSpPr txBox="1">
            <a:spLocks noChangeArrowheads="1"/>
          </p:cNvSpPr>
          <p:nvPr/>
        </p:nvSpPr>
        <p:spPr bwMode="auto">
          <a:xfrm>
            <a:off x="6904038" y="2514600"/>
            <a:ext cx="1577975" cy="9588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definition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rPr>
              <a:t>of p</a:t>
            </a:r>
          </a:p>
        </p:txBody>
      </p:sp>
      <p:grpSp>
        <p:nvGrpSpPr>
          <p:cNvPr id="3" name="Group 19">
            <a:extLst>
              <a:ext uri="{FF2B5EF4-FFF2-40B4-BE49-F238E27FC236}">
                <a16:creationId xmlns:a16="http://schemas.microsoft.com/office/drawing/2014/main" id="{9584D4E4-BE81-C989-71C3-D826709A63B6}"/>
              </a:ext>
            </a:extLst>
          </p:cNvPr>
          <p:cNvGrpSpPr>
            <a:grpSpLocks/>
          </p:cNvGrpSpPr>
          <p:nvPr/>
        </p:nvGrpSpPr>
        <p:grpSpPr bwMode="auto">
          <a:xfrm>
            <a:off x="7907338" y="3048000"/>
            <a:ext cx="1243012" cy="3344863"/>
            <a:chOff x="4981" y="2016"/>
            <a:chExt cx="783" cy="2107"/>
          </a:xfrm>
        </p:grpSpPr>
        <p:sp>
          <p:nvSpPr>
            <p:cNvPr id="60434" name="Text Box 16">
              <a:extLst>
                <a:ext uri="{FF2B5EF4-FFF2-40B4-BE49-F238E27FC236}">
                  <a16:creationId xmlns:a16="http://schemas.microsoft.com/office/drawing/2014/main" id="{DC6CF478-8C82-0133-8371-BFE88AB44E81}"/>
                </a:ext>
              </a:extLst>
            </p:cNvPr>
            <p:cNvSpPr txBox="1">
              <a:spLocks noChangeArrowheads="1"/>
            </p:cNvSpPr>
            <p:nvPr/>
          </p:nvSpPr>
          <p:spPr bwMode="auto">
            <a:xfrm>
              <a:off x="4981" y="3600"/>
              <a:ext cx="783" cy="523"/>
            </a:xfrm>
            <a:prstGeom prst="rect">
              <a:avLst/>
            </a:prstGeom>
            <a:noFill/>
            <a:ln>
              <a:noFill/>
            </a:ln>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99CC">
                      <a:lumMod val="50000"/>
                    </a:srgbClr>
                  </a:solidFill>
                  <a:effectLst/>
                  <a:uLnTx/>
                  <a:uFillTx/>
                  <a:latin typeface="Times New Roman" panose="02020603050405020304" pitchFamily="18" charset="0"/>
                  <a:ea typeface="+mn-ea"/>
                  <a:cs typeface="+mn-cs"/>
                </a:rPr>
                <a:t>compute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99CC">
                      <a:lumMod val="50000"/>
                    </a:srgbClr>
                  </a:solidFill>
                  <a:effectLst/>
                  <a:uLnTx/>
                  <a:uFillTx/>
                  <a:latin typeface="Times New Roman" panose="02020603050405020304" pitchFamily="18" charset="0"/>
                  <a:ea typeface="+mn-ea"/>
                  <a:cs typeface="+mn-cs"/>
                </a:rPr>
                <a:t>p(X)</a:t>
              </a:r>
            </a:p>
          </p:txBody>
        </p:sp>
        <p:sp>
          <p:nvSpPr>
            <p:cNvPr id="62483" name="Freeform 17">
              <a:extLst>
                <a:ext uri="{FF2B5EF4-FFF2-40B4-BE49-F238E27FC236}">
                  <a16:creationId xmlns:a16="http://schemas.microsoft.com/office/drawing/2014/main" id="{EF730644-F30B-6C16-F6AC-0C1B73EFBB0E}"/>
                </a:ext>
              </a:extLst>
            </p:cNvPr>
            <p:cNvSpPr>
              <a:spLocks/>
            </p:cNvSpPr>
            <p:nvPr/>
          </p:nvSpPr>
          <p:spPr bwMode="auto">
            <a:xfrm>
              <a:off x="5376" y="2016"/>
              <a:ext cx="304" cy="1632"/>
            </a:xfrm>
            <a:custGeom>
              <a:avLst/>
              <a:gdLst>
                <a:gd name="T0" fmla="*/ 0 w 304"/>
                <a:gd name="T1" fmla="*/ 0 h 1632"/>
                <a:gd name="T2" fmla="*/ 288 w 304"/>
                <a:gd name="T3" fmla="*/ 528 h 1632"/>
                <a:gd name="T4" fmla="*/ 96 w 304"/>
                <a:gd name="T5" fmla="*/ 1632 h 1632"/>
                <a:gd name="T6" fmla="*/ 0 60000 65536"/>
                <a:gd name="T7" fmla="*/ 0 60000 65536"/>
                <a:gd name="T8" fmla="*/ 0 60000 65536"/>
                <a:gd name="T9" fmla="*/ 0 w 304"/>
                <a:gd name="T10" fmla="*/ 0 h 1632"/>
                <a:gd name="T11" fmla="*/ 304 w 304"/>
                <a:gd name="T12" fmla="*/ 1632 h 1632"/>
              </a:gdLst>
              <a:ahLst/>
              <a:cxnLst>
                <a:cxn ang="T6">
                  <a:pos x="T0" y="T1"/>
                </a:cxn>
                <a:cxn ang="T7">
                  <a:pos x="T2" y="T3"/>
                </a:cxn>
                <a:cxn ang="T8">
                  <a:pos x="T4" y="T5"/>
                </a:cxn>
              </a:cxnLst>
              <a:rect l="T9" t="T10" r="T11" b="T12"/>
              <a:pathLst>
                <a:path w="304" h="1632">
                  <a:moveTo>
                    <a:pt x="0" y="0"/>
                  </a:moveTo>
                  <a:cubicBezTo>
                    <a:pt x="136" y="128"/>
                    <a:pt x="272" y="256"/>
                    <a:pt x="288" y="528"/>
                  </a:cubicBezTo>
                  <a:cubicBezTo>
                    <a:pt x="304" y="800"/>
                    <a:pt x="200" y="1216"/>
                    <a:pt x="96" y="1632"/>
                  </a:cubicBezTo>
                </a:path>
              </a:pathLst>
            </a:custGeom>
            <a:noFill/>
            <a:ln w="12700" cap="flat"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1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7"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3">
            <a:extLst>
              <a:ext uri="{FF2B5EF4-FFF2-40B4-BE49-F238E27FC236}">
                <a16:creationId xmlns:a16="http://schemas.microsoft.com/office/drawing/2014/main" id="{F793D53C-063D-3D46-A6BF-D9204167B0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80899" name="Slide Number Placeholder 4">
            <a:extLst>
              <a:ext uri="{FF2B5EF4-FFF2-40B4-BE49-F238E27FC236}">
                <a16:creationId xmlns:a16="http://schemas.microsoft.com/office/drawing/2014/main" id="{88C1A5FF-9814-F07B-90D4-BBF92478AE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5F41E8-787D-42F1-9B60-758EE00896B1}"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80900" name="Rectangle 2">
            <a:extLst>
              <a:ext uri="{FF2B5EF4-FFF2-40B4-BE49-F238E27FC236}">
                <a16:creationId xmlns:a16="http://schemas.microsoft.com/office/drawing/2014/main" id="{F0A4B4EA-52B4-4598-A117-3826837AC4F3}"/>
              </a:ext>
            </a:extLst>
          </p:cNvPr>
          <p:cNvSpPr>
            <a:spLocks noGrp="1" noChangeArrowheads="1"/>
          </p:cNvSpPr>
          <p:nvPr>
            <p:ph type="title"/>
          </p:nvPr>
        </p:nvSpPr>
        <p:spPr/>
        <p:txBody>
          <a:bodyPr/>
          <a:lstStyle/>
          <a:p>
            <a:pPr eaLnBrk="1" hangingPunct="1"/>
            <a:r>
              <a:rPr lang="en-US" altLang="en-US"/>
              <a:t>A Different Model</a:t>
            </a:r>
          </a:p>
        </p:txBody>
      </p:sp>
      <p:sp>
        <p:nvSpPr>
          <p:cNvPr id="110595" name="Rectangle 3">
            <a:extLst>
              <a:ext uri="{FF2B5EF4-FFF2-40B4-BE49-F238E27FC236}">
                <a16:creationId xmlns:a16="http://schemas.microsoft.com/office/drawing/2014/main" id="{C6F78548-82D9-8FEE-DBFB-2702482A8A0D}"/>
              </a:ext>
            </a:extLst>
          </p:cNvPr>
          <p:cNvSpPr>
            <a:spLocks noGrp="1" noChangeArrowheads="1"/>
          </p:cNvSpPr>
          <p:nvPr>
            <p:ph type="body" idx="1"/>
          </p:nvPr>
        </p:nvSpPr>
        <p:spPr>
          <a:xfrm>
            <a:off x="685800" y="1676400"/>
            <a:ext cx="8458200" cy="4572000"/>
          </a:xfrm>
        </p:spPr>
        <p:txBody>
          <a:bodyPr/>
          <a:lstStyle/>
          <a:p>
            <a:pPr eaLnBrk="1" hangingPunct="1">
              <a:lnSpc>
                <a:spcPct val="90000"/>
              </a:lnSpc>
            </a:pPr>
            <a:r>
              <a:rPr lang="en-US" altLang="en-US" sz="2800"/>
              <a:t>Exploit fact that </a:t>
            </a:r>
            <a:r>
              <a:rPr lang="en-US" altLang="en-US" sz="2800">
                <a:latin typeface="Courier New" panose="02070309020205020404" pitchFamily="49" charset="0"/>
              </a:rPr>
              <a:t>horses</a:t>
            </a:r>
            <a:r>
              <a:rPr lang="en-US" altLang="en-US" sz="2800"/>
              <a:t> is a common word</a:t>
            </a:r>
          </a:p>
          <a:p>
            <a:pPr eaLnBrk="1" hangingPunct="1">
              <a:lnSpc>
                <a:spcPct val="90000"/>
              </a:lnSpc>
            </a:pPr>
            <a:endParaRPr lang="en-US" altLang="en-US" sz="2800"/>
          </a:p>
          <a:p>
            <a:pPr eaLnBrk="1" hangingPunct="1">
              <a:lnSpc>
                <a:spcPct val="90000"/>
              </a:lnSpc>
              <a:buFontTx/>
              <a:buNone/>
            </a:pPr>
            <a:r>
              <a:rPr lang="en-US" altLang="en-US" sz="2800"/>
              <a:t>p(W</a:t>
            </a:r>
            <a:r>
              <a:rPr lang="en-US" altLang="en-US" sz="2800" baseline="-25000"/>
              <a:t>1</a:t>
            </a:r>
            <a:r>
              <a:rPr lang="en-US" altLang="en-US" sz="2800"/>
              <a:t> = </a:t>
            </a:r>
            <a:r>
              <a:rPr lang="en-US" altLang="en-US" sz="2800">
                <a:solidFill>
                  <a:schemeClr val="accent2"/>
                </a:solidFill>
                <a:latin typeface="Courier New" panose="02070309020205020404" pitchFamily="49" charset="0"/>
              </a:rPr>
              <a:t>horses</a:t>
            </a:r>
            <a:r>
              <a:rPr lang="en-US" altLang="en-US" sz="2800"/>
              <a:t>)    </a:t>
            </a:r>
          </a:p>
          <a:p>
            <a:pPr lvl="1" eaLnBrk="1" hangingPunct="1">
              <a:lnSpc>
                <a:spcPct val="90000"/>
              </a:lnSpc>
              <a:buFontTx/>
              <a:buNone/>
            </a:pPr>
            <a:r>
              <a:rPr lang="en-US" altLang="en-US" sz="2400"/>
              <a:t>where word vector W is a function of the outcome (the sentence) just as character vector X is.</a:t>
            </a:r>
            <a:endParaRPr lang="en-US" altLang="en-US" sz="2400">
              <a:sym typeface="Symbol" panose="05050102010706020507" pitchFamily="18" charset="2"/>
            </a:endParaRPr>
          </a:p>
          <a:p>
            <a:pPr eaLnBrk="1" hangingPunct="1">
              <a:lnSpc>
                <a:spcPct val="90000"/>
              </a:lnSpc>
              <a:buFontTx/>
              <a:buNone/>
            </a:pPr>
            <a:r>
              <a:rPr lang="en-US" altLang="en-US" sz="2800">
                <a:sym typeface="Symbol" panose="05050102010706020507" pitchFamily="18" charset="2"/>
              </a:rPr>
              <a:t>= </a:t>
            </a:r>
            <a:r>
              <a:rPr lang="en-US" altLang="en-US" sz="2800"/>
              <a:t>p(W</a:t>
            </a:r>
            <a:r>
              <a:rPr lang="en-US" altLang="en-US" sz="2800" baseline="-25000"/>
              <a:t>i</a:t>
            </a:r>
            <a:r>
              <a:rPr lang="en-US" altLang="en-US" sz="2800"/>
              <a:t> = </a:t>
            </a:r>
            <a:r>
              <a:rPr lang="en-US" altLang="en-US" sz="2800">
                <a:solidFill>
                  <a:schemeClr val="accent2"/>
                </a:solidFill>
                <a:latin typeface="Courier New" panose="02070309020205020404" pitchFamily="49" charset="0"/>
              </a:rPr>
              <a:t>horses</a:t>
            </a:r>
            <a:r>
              <a:rPr lang="en-US" altLang="en-US" sz="2800"/>
              <a:t> | i=1) </a:t>
            </a:r>
          </a:p>
          <a:p>
            <a:pPr eaLnBrk="1" hangingPunct="1">
              <a:lnSpc>
                <a:spcPct val="90000"/>
              </a:lnSpc>
              <a:buFont typeface="Symbol" panose="05050102010706020507" pitchFamily="18" charset="2"/>
              <a:buChar char="»"/>
            </a:pPr>
            <a:r>
              <a:rPr lang="en-US" altLang="en-US" sz="2800">
                <a:sym typeface="Symbol" panose="05050102010706020507" pitchFamily="18" charset="2"/>
              </a:rPr>
              <a:t>p(W</a:t>
            </a:r>
            <a:r>
              <a:rPr lang="en-US" altLang="en-US" sz="2800" baseline="-25000"/>
              <a:t>i</a:t>
            </a:r>
            <a:r>
              <a:rPr lang="en-US" altLang="en-US" sz="2800"/>
              <a:t> = </a:t>
            </a:r>
            <a:r>
              <a:rPr lang="en-US" altLang="en-US" sz="2800">
                <a:solidFill>
                  <a:schemeClr val="accent2"/>
                </a:solidFill>
                <a:latin typeface="Courier New" panose="02070309020205020404" pitchFamily="49" charset="0"/>
              </a:rPr>
              <a:t>horses</a:t>
            </a:r>
            <a:r>
              <a:rPr lang="en-US" altLang="en-US" sz="2800"/>
              <a:t>) = 7.2e-5</a:t>
            </a:r>
          </a:p>
          <a:p>
            <a:pPr lvl="1" eaLnBrk="1" hangingPunct="1">
              <a:lnSpc>
                <a:spcPct val="90000"/>
              </a:lnSpc>
              <a:buFont typeface="Symbol" panose="05050102010706020507" pitchFamily="18" charset="2"/>
              <a:buNone/>
            </a:pPr>
            <a:r>
              <a:rPr lang="en-US" altLang="en-US" sz="2400"/>
              <a:t>independence assumption says that sentence-initial words w</a:t>
            </a:r>
            <a:r>
              <a:rPr lang="en-US" altLang="en-US" sz="2400" baseline="-25000"/>
              <a:t>1</a:t>
            </a:r>
            <a:r>
              <a:rPr lang="en-US" altLang="en-US" sz="2400"/>
              <a:t> are just like all other words w</a:t>
            </a:r>
            <a:r>
              <a:rPr lang="en-US" altLang="en-US" sz="2400" baseline="-25000"/>
              <a:t>i</a:t>
            </a:r>
            <a:r>
              <a:rPr lang="en-US" altLang="en-US" sz="2400"/>
              <a:t>  (gives us more data to use)</a:t>
            </a:r>
          </a:p>
          <a:p>
            <a:pPr eaLnBrk="1" hangingPunct="1">
              <a:lnSpc>
                <a:spcPct val="130000"/>
              </a:lnSpc>
              <a:buFont typeface="Symbol" panose="05050102010706020507" pitchFamily="18" charset="2"/>
              <a:buNone/>
            </a:pPr>
            <a:r>
              <a:rPr lang="en-US" altLang="en-US" sz="2800"/>
              <a:t>Much larger than previous estimate of 5.4e-7 – why?</a:t>
            </a:r>
          </a:p>
          <a:p>
            <a:pPr eaLnBrk="1" hangingPunct="1">
              <a:lnSpc>
                <a:spcPct val="130000"/>
              </a:lnSpc>
              <a:buFont typeface="Symbol" panose="05050102010706020507" pitchFamily="18" charset="2"/>
              <a:buNone/>
            </a:pPr>
            <a:r>
              <a:rPr lang="en-US" altLang="en-US" sz="2800"/>
              <a:t>Advantages, disadvantages?</a:t>
            </a:r>
          </a:p>
        </p:txBody>
      </p:sp>
      <p:sp>
        <p:nvSpPr>
          <p:cNvPr id="110598" name="Line 6">
            <a:extLst>
              <a:ext uri="{FF2B5EF4-FFF2-40B4-BE49-F238E27FC236}">
                <a16:creationId xmlns:a16="http://schemas.microsoft.com/office/drawing/2014/main" id="{E78D2AAF-E71F-60D2-1EFB-F65AF9A824C8}"/>
              </a:ext>
            </a:extLst>
          </p:cNvPr>
          <p:cNvSpPr>
            <a:spLocks noChangeShapeType="1"/>
          </p:cNvSpPr>
          <p:nvPr/>
        </p:nvSpPr>
        <p:spPr bwMode="auto">
          <a:xfrm>
            <a:off x="3505200" y="4038600"/>
            <a:ext cx="609600" cy="0"/>
          </a:xfrm>
          <a:prstGeom prst="line">
            <a:avLst/>
          </a:prstGeom>
          <a:noFill/>
          <a:ln w="381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CC"/>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05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05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05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059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059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059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0598"/>
                                        </p:tgtEl>
                                        <p:attrNameLst>
                                          <p:attrName>style.visibility</p:attrName>
                                        </p:attrNameLst>
                                      </p:cBhvr>
                                      <p:to>
                                        <p:strVal val="visible"/>
                                      </p:to>
                                    </p:set>
                                    <p:animEffect transition="in" filter="wipe(left)">
                                      <p:cBhvr>
                                        <p:cTn id="35"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a:extLst>
              <a:ext uri="{FF2B5EF4-FFF2-40B4-BE49-F238E27FC236}">
                <a16:creationId xmlns:a16="http://schemas.microsoft.com/office/drawing/2014/main" id="{CFDDFFB4-F8F8-D8B9-B598-E3B71039B6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82947" name="Slide Number Placeholder 4">
            <a:extLst>
              <a:ext uri="{FF2B5EF4-FFF2-40B4-BE49-F238E27FC236}">
                <a16:creationId xmlns:a16="http://schemas.microsoft.com/office/drawing/2014/main" id="{6E1E46A2-778D-E668-D3D3-C49E2F2B98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E7127C-8357-45FB-AF6E-88C44732D9F9}"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82948" name="Rectangle 1026">
            <a:extLst>
              <a:ext uri="{FF2B5EF4-FFF2-40B4-BE49-F238E27FC236}">
                <a16:creationId xmlns:a16="http://schemas.microsoft.com/office/drawing/2014/main" id="{269FBC0B-F65D-1B99-DD47-E675999D2DB3}"/>
              </a:ext>
            </a:extLst>
          </p:cNvPr>
          <p:cNvSpPr>
            <a:spLocks noGrp="1" noChangeArrowheads="1"/>
          </p:cNvSpPr>
          <p:nvPr>
            <p:ph type="title"/>
          </p:nvPr>
        </p:nvSpPr>
        <p:spPr>
          <a:xfrm>
            <a:off x="609600" y="228600"/>
            <a:ext cx="8153400" cy="1143000"/>
          </a:xfrm>
        </p:spPr>
        <p:txBody>
          <a:bodyPr/>
          <a:lstStyle/>
          <a:p>
            <a:pPr eaLnBrk="1" hangingPunct="1"/>
            <a:r>
              <a:rPr lang="en-US" altLang="en-US"/>
              <a:t>Improving the New Model: </a:t>
            </a:r>
            <a:br>
              <a:rPr lang="en-US" altLang="en-US"/>
            </a:br>
            <a:r>
              <a:rPr lang="en-US" altLang="en-US"/>
              <a:t>Weaken the Indep. Assumption </a:t>
            </a:r>
          </a:p>
        </p:txBody>
      </p:sp>
      <p:sp>
        <p:nvSpPr>
          <p:cNvPr id="114691" name="Rectangle 1027">
            <a:extLst>
              <a:ext uri="{FF2B5EF4-FFF2-40B4-BE49-F238E27FC236}">
                <a16:creationId xmlns:a16="http://schemas.microsoft.com/office/drawing/2014/main" id="{57E663C2-BC1E-D828-E33E-7CDC315BD64D}"/>
              </a:ext>
            </a:extLst>
          </p:cNvPr>
          <p:cNvSpPr>
            <a:spLocks noGrp="1" noChangeArrowheads="1"/>
          </p:cNvSpPr>
          <p:nvPr>
            <p:ph type="body" idx="1"/>
          </p:nvPr>
        </p:nvSpPr>
        <p:spPr>
          <a:xfrm>
            <a:off x="685800" y="1752600"/>
            <a:ext cx="8458200" cy="4572000"/>
          </a:xfrm>
        </p:spPr>
        <p:txBody>
          <a:bodyPr/>
          <a:lstStyle/>
          <a:p>
            <a:pPr eaLnBrk="1" hangingPunct="1">
              <a:lnSpc>
                <a:spcPct val="80000"/>
              </a:lnSpc>
            </a:pPr>
            <a:r>
              <a:rPr lang="en-US" altLang="en-US" sz="2800"/>
              <a:t>Don’t totally cross off  i=1 since it’s not irrelevant:</a:t>
            </a:r>
          </a:p>
          <a:p>
            <a:pPr lvl="1" eaLnBrk="1" hangingPunct="1">
              <a:lnSpc>
                <a:spcPct val="80000"/>
              </a:lnSpc>
            </a:pPr>
            <a:r>
              <a:rPr lang="en-US" altLang="en-US" sz="2400"/>
              <a:t>Yes, </a:t>
            </a:r>
            <a:r>
              <a:rPr lang="en-US" altLang="en-US" sz="2400">
                <a:latin typeface="Courier New" panose="02070309020205020404" pitchFamily="49" charset="0"/>
              </a:rPr>
              <a:t>horses</a:t>
            </a:r>
            <a:r>
              <a:rPr lang="en-US" altLang="en-US" sz="2400"/>
              <a:t> is common, but less so at start of sentence since most sentences start with determiners.</a:t>
            </a:r>
          </a:p>
          <a:p>
            <a:pPr eaLnBrk="1" hangingPunct="1">
              <a:lnSpc>
                <a:spcPct val="80000"/>
              </a:lnSpc>
              <a:buFontTx/>
              <a:buNone/>
            </a:pPr>
            <a:r>
              <a:rPr lang="en-US" altLang="en-US" sz="2800"/>
              <a:t>p(W</a:t>
            </a:r>
            <a:r>
              <a:rPr lang="en-US" altLang="en-US" sz="2800" baseline="-25000"/>
              <a:t>1</a:t>
            </a:r>
            <a:r>
              <a:rPr lang="en-US" altLang="en-US" sz="2800"/>
              <a:t> = </a:t>
            </a:r>
            <a:r>
              <a:rPr lang="en-US" altLang="en-US" sz="2800">
                <a:solidFill>
                  <a:schemeClr val="accent2"/>
                </a:solidFill>
                <a:latin typeface="Courier New" panose="02070309020205020404" pitchFamily="49" charset="0"/>
              </a:rPr>
              <a:t>horses</a:t>
            </a:r>
            <a:r>
              <a:rPr lang="en-US" altLang="en-US" sz="2800"/>
              <a:t>)   = </a:t>
            </a:r>
            <a:r>
              <a:rPr lang="en-US" altLang="en-US" sz="2800">
                <a:sym typeface="Symbol" panose="05050102010706020507" pitchFamily="18" charset="2"/>
              </a:rPr>
              <a:t></a:t>
            </a:r>
            <a:r>
              <a:rPr lang="en-US" altLang="en-US" sz="2800" baseline="-25000">
                <a:sym typeface="Symbol" panose="05050102010706020507" pitchFamily="18" charset="2"/>
              </a:rPr>
              <a:t>t</a:t>
            </a:r>
            <a:r>
              <a:rPr lang="en-US" altLang="en-US" sz="2800">
                <a:sym typeface="Symbol" panose="05050102010706020507" pitchFamily="18" charset="2"/>
              </a:rPr>
              <a:t> p(</a:t>
            </a:r>
            <a:r>
              <a:rPr lang="en-US" altLang="en-US" sz="2800"/>
              <a:t>W</a:t>
            </a:r>
            <a:r>
              <a:rPr lang="en-US" altLang="en-US" sz="2800" baseline="-25000"/>
              <a:t>1</a:t>
            </a:r>
            <a:r>
              <a:rPr lang="en-US" altLang="en-US" sz="2800"/>
              <a:t>=</a:t>
            </a:r>
            <a:r>
              <a:rPr lang="en-US" altLang="en-US" sz="2800">
                <a:solidFill>
                  <a:schemeClr val="accent2"/>
                </a:solidFill>
                <a:latin typeface="Courier New" panose="02070309020205020404" pitchFamily="49" charset="0"/>
              </a:rPr>
              <a:t>horses</a:t>
            </a:r>
            <a:r>
              <a:rPr lang="en-US" altLang="en-US" sz="2800">
                <a:latin typeface="Courier New" panose="02070309020205020404" pitchFamily="49" charset="0"/>
              </a:rPr>
              <a:t>, T</a:t>
            </a:r>
            <a:r>
              <a:rPr lang="en-US" altLang="en-US" sz="2800" baseline="-25000"/>
              <a:t>1</a:t>
            </a:r>
            <a:r>
              <a:rPr lang="en-US" altLang="en-US" sz="2800"/>
              <a:t> = </a:t>
            </a:r>
            <a:r>
              <a:rPr lang="en-US" altLang="en-US" sz="2800">
                <a:latin typeface="Courier New" panose="02070309020205020404" pitchFamily="49" charset="0"/>
              </a:rPr>
              <a:t>t</a:t>
            </a:r>
            <a:r>
              <a:rPr lang="en-US" altLang="en-US" sz="2800"/>
              <a:t>)</a:t>
            </a:r>
            <a:endParaRPr lang="en-US" altLang="en-US" sz="2800">
              <a:sym typeface="Symbol" panose="05050102010706020507" pitchFamily="18" charset="2"/>
            </a:endParaRPr>
          </a:p>
          <a:p>
            <a:pPr eaLnBrk="1" hangingPunct="1">
              <a:lnSpc>
                <a:spcPct val="80000"/>
              </a:lnSpc>
              <a:buFontTx/>
              <a:buNone/>
            </a:pPr>
            <a:r>
              <a:rPr lang="en-US" altLang="en-US" sz="2800">
                <a:sym typeface="Symbol" panose="05050102010706020507" pitchFamily="18" charset="2"/>
              </a:rPr>
              <a:t>= </a:t>
            </a:r>
            <a:r>
              <a:rPr lang="en-US" altLang="en-US" sz="2800" baseline="-25000">
                <a:sym typeface="Symbol" panose="05050102010706020507" pitchFamily="18" charset="2"/>
              </a:rPr>
              <a:t>t</a:t>
            </a:r>
            <a:r>
              <a:rPr lang="en-US" altLang="en-US" sz="2800">
                <a:sym typeface="Symbol" panose="05050102010706020507" pitchFamily="18" charset="2"/>
              </a:rPr>
              <a:t> p(</a:t>
            </a:r>
            <a:r>
              <a:rPr lang="en-US" altLang="en-US" sz="2800"/>
              <a:t>W</a:t>
            </a:r>
            <a:r>
              <a:rPr lang="en-US" altLang="en-US" sz="2800" baseline="-25000"/>
              <a:t>1</a:t>
            </a:r>
            <a:r>
              <a:rPr lang="en-US" altLang="en-US" sz="2800"/>
              <a:t>=</a:t>
            </a:r>
            <a:r>
              <a:rPr lang="en-US" altLang="en-US" sz="2800">
                <a:solidFill>
                  <a:schemeClr val="accent2"/>
                </a:solidFill>
                <a:latin typeface="Courier New" panose="02070309020205020404" pitchFamily="49" charset="0"/>
              </a:rPr>
              <a:t>horses</a:t>
            </a:r>
            <a:r>
              <a:rPr lang="en-US" altLang="en-US" sz="2800">
                <a:latin typeface="Courier New" panose="02070309020205020404" pitchFamily="49" charset="0"/>
              </a:rPr>
              <a:t>|T</a:t>
            </a:r>
            <a:r>
              <a:rPr lang="en-US" altLang="en-US" sz="2800" baseline="-25000"/>
              <a:t>1</a:t>
            </a:r>
            <a:r>
              <a:rPr lang="en-US" altLang="en-US" sz="2800"/>
              <a:t> = </a:t>
            </a:r>
            <a:r>
              <a:rPr lang="en-US" altLang="en-US" sz="2800">
                <a:latin typeface="Courier New" panose="02070309020205020404" pitchFamily="49" charset="0"/>
              </a:rPr>
              <a:t>t</a:t>
            </a:r>
            <a:r>
              <a:rPr lang="en-US" altLang="en-US" sz="2800"/>
              <a:t>) * p(</a:t>
            </a:r>
            <a:r>
              <a:rPr lang="en-US" altLang="en-US" sz="2800">
                <a:latin typeface="Courier New" panose="02070309020205020404" pitchFamily="49" charset="0"/>
              </a:rPr>
              <a:t>T</a:t>
            </a:r>
            <a:r>
              <a:rPr lang="en-US" altLang="en-US" sz="2800" baseline="-25000"/>
              <a:t>1</a:t>
            </a:r>
            <a:r>
              <a:rPr lang="en-US" altLang="en-US" sz="2800"/>
              <a:t> = t) </a:t>
            </a:r>
            <a:endParaRPr lang="en-US" altLang="en-US" sz="2800">
              <a:sym typeface="Symbol" panose="05050102010706020507" pitchFamily="18" charset="2"/>
            </a:endParaRPr>
          </a:p>
          <a:p>
            <a:pPr eaLnBrk="1" hangingPunct="1">
              <a:lnSpc>
                <a:spcPct val="80000"/>
              </a:lnSpc>
              <a:buFontTx/>
              <a:buNone/>
            </a:pPr>
            <a:r>
              <a:rPr lang="en-US" altLang="en-US" sz="2800">
                <a:sym typeface="Symbol" panose="05050102010706020507" pitchFamily="18" charset="2"/>
              </a:rPr>
              <a:t>= </a:t>
            </a:r>
            <a:r>
              <a:rPr lang="en-US" altLang="en-US" sz="2800" baseline="-25000">
                <a:sym typeface="Symbol" panose="05050102010706020507" pitchFamily="18" charset="2"/>
              </a:rPr>
              <a:t>t</a:t>
            </a:r>
            <a:r>
              <a:rPr lang="en-US" altLang="en-US" sz="2800">
                <a:sym typeface="Symbol" panose="05050102010706020507" pitchFamily="18" charset="2"/>
              </a:rPr>
              <a:t> p(</a:t>
            </a:r>
            <a:r>
              <a:rPr lang="en-US" altLang="en-US" sz="2800"/>
              <a:t>W</a:t>
            </a:r>
            <a:r>
              <a:rPr lang="en-US" altLang="en-US" sz="2800" baseline="-25000"/>
              <a:t>i</a:t>
            </a:r>
            <a:r>
              <a:rPr lang="en-US" altLang="en-US" sz="2800"/>
              <a:t>=</a:t>
            </a:r>
            <a:r>
              <a:rPr lang="en-US" altLang="en-US" sz="2800">
                <a:solidFill>
                  <a:schemeClr val="accent2"/>
                </a:solidFill>
                <a:latin typeface="Courier New" panose="02070309020205020404" pitchFamily="49" charset="0"/>
              </a:rPr>
              <a:t>horses</a:t>
            </a:r>
            <a:r>
              <a:rPr lang="en-US" altLang="en-US" sz="2800">
                <a:latin typeface="Courier New" panose="02070309020205020404" pitchFamily="49" charset="0"/>
              </a:rPr>
              <a:t>|T</a:t>
            </a:r>
            <a:r>
              <a:rPr lang="en-US" altLang="en-US" sz="2800" baseline="-25000"/>
              <a:t>i</a:t>
            </a:r>
            <a:r>
              <a:rPr lang="en-US" altLang="en-US" sz="2800"/>
              <a:t> = </a:t>
            </a:r>
            <a:r>
              <a:rPr lang="en-US" altLang="en-US" sz="2800">
                <a:latin typeface="Courier New" panose="02070309020205020404" pitchFamily="49" charset="0"/>
              </a:rPr>
              <a:t>t</a:t>
            </a:r>
            <a:r>
              <a:rPr lang="en-US" altLang="en-US" sz="2800"/>
              <a:t>, i=1) * p(</a:t>
            </a:r>
            <a:r>
              <a:rPr lang="en-US" altLang="en-US" sz="2800">
                <a:latin typeface="Courier New" panose="02070309020205020404" pitchFamily="49" charset="0"/>
              </a:rPr>
              <a:t>T</a:t>
            </a:r>
            <a:r>
              <a:rPr lang="en-US" altLang="en-US" sz="2800" baseline="-25000"/>
              <a:t>1</a:t>
            </a:r>
            <a:r>
              <a:rPr lang="en-US" altLang="en-US" sz="2800"/>
              <a:t> = t) </a:t>
            </a:r>
          </a:p>
          <a:p>
            <a:pPr eaLnBrk="1" hangingPunct="1">
              <a:lnSpc>
                <a:spcPct val="80000"/>
              </a:lnSpc>
              <a:buFontTx/>
              <a:buNone/>
            </a:pPr>
            <a:r>
              <a:rPr lang="en-US" altLang="en-US" sz="2800">
                <a:sym typeface="Symbol" panose="05050102010706020507" pitchFamily="18" charset="2"/>
              </a:rPr>
              <a:t> </a:t>
            </a:r>
            <a:r>
              <a:rPr lang="en-US" altLang="en-US" sz="2800" baseline="-25000">
                <a:sym typeface="Symbol" panose="05050102010706020507" pitchFamily="18" charset="2"/>
              </a:rPr>
              <a:t>t</a:t>
            </a:r>
            <a:r>
              <a:rPr lang="en-US" altLang="en-US" sz="2800">
                <a:sym typeface="Symbol" panose="05050102010706020507" pitchFamily="18" charset="2"/>
              </a:rPr>
              <a:t> p(</a:t>
            </a:r>
            <a:r>
              <a:rPr lang="en-US" altLang="en-US" sz="2800"/>
              <a:t>W</a:t>
            </a:r>
            <a:r>
              <a:rPr lang="en-US" altLang="en-US" sz="2800" baseline="-25000"/>
              <a:t>i</a:t>
            </a:r>
            <a:r>
              <a:rPr lang="en-US" altLang="en-US" sz="2800"/>
              <a:t>=</a:t>
            </a:r>
            <a:r>
              <a:rPr lang="en-US" altLang="en-US" sz="2800">
                <a:solidFill>
                  <a:schemeClr val="accent2"/>
                </a:solidFill>
                <a:latin typeface="Courier New" panose="02070309020205020404" pitchFamily="49" charset="0"/>
              </a:rPr>
              <a:t>horses</a:t>
            </a:r>
            <a:r>
              <a:rPr lang="en-US" altLang="en-US" sz="2800">
                <a:latin typeface="Courier New" panose="02070309020205020404" pitchFamily="49" charset="0"/>
              </a:rPr>
              <a:t>|T</a:t>
            </a:r>
            <a:r>
              <a:rPr lang="en-US" altLang="en-US" sz="2800" baseline="-25000"/>
              <a:t>i</a:t>
            </a:r>
            <a:r>
              <a:rPr lang="en-US" altLang="en-US" sz="2800"/>
              <a:t> = </a:t>
            </a:r>
            <a:r>
              <a:rPr lang="en-US" altLang="en-US" sz="2800">
                <a:latin typeface="Courier New" panose="02070309020205020404" pitchFamily="49" charset="0"/>
              </a:rPr>
              <a:t>t</a:t>
            </a:r>
            <a:r>
              <a:rPr lang="en-US" altLang="en-US" sz="2800"/>
              <a:t>) * p(</a:t>
            </a:r>
            <a:r>
              <a:rPr lang="en-US" altLang="en-US" sz="2800">
                <a:latin typeface="Courier New" panose="02070309020205020404" pitchFamily="49" charset="0"/>
              </a:rPr>
              <a:t>T</a:t>
            </a:r>
            <a:r>
              <a:rPr lang="en-US" altLang="en-US" sz="2800" baseline="-25000"/>
              <a:t>1</a:t>
            </a:r>
            <a:r>
              <a:rPr lang="en-US" altLang="en-US" sz="2800"/>
              <a:t> = t) </a:t>
            </a:r>
          </a:p>
          <a:p>
            <a:pPr eaLnBrk="1" hangingPunct="1">
              <a:lnSpc>
                <a:spcPct val="80000"/>
              </a:lnSpc>
              <a:buFontTx/>
              <a:buNone/>
            </a:pPr>
            <a:r>
              <a:rPr lang="en-US" altLang="en-US" sz="2800">
                <a:sym typeface="Symbol" panose="05050102010706020507" pitchFamily="18" charset="2"/>
              </a:rPr>
              <a:t>=     p(</a:t>
            </a:r>
            <a:r>
              <a:rPr lang="en-US" altLang="en-US" sz="2800"/>
              <a:t>W</a:t>
            </a:r>
            <a:r>
              <a:rPr lang="en-US" altLang="en-US" sz="2800" baseline="-25000"/>
              <a:t>i</a:t>
            </a:r>
            <a:r>
              <a:rPr lang="en-US" altLang="en-US" sz="2800"/>
              <a:t>=</a:t>
            </a:r>
            <a:r>
              <a:rPr lang="en-US" altLang="en-US" sz="2800">
                <a:solidFill>
                  <a:schemeClr val="accent2"/>
                </a:solidFill>
                <a:latin typeface="Courier New" panose="02070309020205020404" pitchFamily="49" charset="0"/>
              </a:rPr>
              <a:t>horses</a:t>
            </a:r>
            <a:r>
              <a:rPr lang="en-US" altLang="en-US" sz="2800">
                <a:latin typeface="Courier New" panose="02070309020205020404" pitchFamily="49" charset="0"/>
              </a:rPr>
              <a:t>|T</a:t>
            </a:r>
            <a:r>
              <a:rPr lang="en-US" altLang="en-US" sz="2800" baseline="-25000"/>
              <a:t>i</a:t>
            </a:r>
            <a:r>
              <a:rPr lang="en-US" altLang="en-US" sz="2800"/>
              <a:t> = </a:t>
            </a:r>
            <a:r>
              <a:rPr lang="en-US" altLang="en-US" sz="2800">
                <a:solidFill>
                  <a:schemeClr val="accent2"/>
                </a:solidFill>
                <a:latin typeface="Courier New" panose="02070309020205020404" pitchFamily="49" charset="0"/>
              </a:rPr>
              <a:t>PlNoun</a:t>
            </a:r>
            <a:r>
              <a:rPr lang="en-US" altLang="en-US" sz="2800"/>
              <a:t>) * p(</a:t>
            </a:r>
            <a:r>
              <a:rPr lang="en-US" altLang="en-US" sz="2800">
                <a:latin typeface="Courier New" panose="02070309020205020404" pitchFamily="49" charset="0"/>
              </a:rPr>
              <a:t>T</a:t>
            </a:r>
            <a:r>
              <a:rPr lang="en-US" altLang="en-US" sz="2800" baseline="-25000"/>
              <a:t>1</a:t>
            </a:r>
            <a:r>
              <a:rPr lang="en-US" altLang="en-US" sz="2800"/>
              <a:t> = </a:t>
            </a:r>
            <a:r>
              <a:rPr lang="en-US" altLang="en-US" sz="2800">
                <a:solidFill>
                  <a:schemeClr val="accent2"/>
                </a:solidFill>
                <a:latin typeface="Courier New" panose="02070309020205020404" pitchFamily="49" charset="0"/>
              </a:rPr>
              <a:t>PlNoun</a:t>
            </a:r>
            <a:r>
              <a:rPr lang="en-US" altLang="en-US" sz="2800"/>
              <a:t>)</a:t>
            </a:r>
          </a:p>
          <a:p>
            <a:pPr eaLnBrk="1" hangingPunct="1">
              <a:lnSpc>
                <a:spcPct val="80000"/>
              </a:lnSpc>
              <a:buFontTx/>
              <a:buNone/>
            </a:pPr>
            <a:r>
              <a:rPr lang="en-US" altLang="en-US" sz="2800"/>
              <a:t>            </a:t>
            </a:r>
            <a:r>
              <a:rPr lang="en-US" altLang="en-US" sz="2000"/>
              <a:t>+ </a:t>
            </a:r>
            <a:r>
              <a:rPr lang="en-US" altLang="en-US" sz="2000">
                <a:sym typeface="Symbol" panose="05050102010706020507" pitchFamily="18" charset="2"/>
              </a:rPr>
              <a:t>p(</a:t>
            </a:r>
            <a:r>
              <a:rPr lang="en-US" altLang="en-US" sz="2000"/>
              <a:t>W</a:t>
            </a:r>
            <a:r>
              <a:rPr lang="en-US" altLang="en-US" sz="2000" baseline="-25000"/>
              <a:t>i</a:t>
            </a:r>
            <a:r>
              <a:rPr lang="en-US" altLang="en-US" sz="2000"/>
              <a:t>=</a:t>
            </a:r>
            <a:r>
              <a:rPr lang="en-US" altLang="en-US" sz="2000">
                <a:solidFill>
                  <a:schemeClr val="accent2"/>
                </a:solidFill>
                <a:latin typeface="Courier New" panose="02070309020205020404" pitchFamily="49" charset="0"/>
              </a:rPr>
              <a:t>horses</a:t>
            </a:r>
            <a:r>
              <a:rPr lang="en-US" altLang="en-US" sz="2000">
                <a:latin typeface="Courier New" panose="02070309020205020404" pitchFamily="49" charset="0"/>
              </a:rPr>
              <a:t>|T</a:t>
            </a:r>
            <a:r>
              <a:rPr lang="en-US" altLang="en-US" sz="2000" baseline="-25000"/>
              <a:t>i</a:t>
            </a:r>
            <a:r>
              <a:rPr lang="en-US" altLang="en-US" sz="2000"/>
              <a:t> = </a:t>
            </a:r>
            <a:r>
              <a:rPr lang="en-US" altLang="en-US" sz="2000">
                <a:solidFill>
                  <a:schemeClr val="accent2"/>
                </a:solidFill>
                <a:latin typeface="Courier New" panose="02070309020205020404" pitchFamily="49" charset="0"/>
              </a:rPr>
              <a:t>Verb</a:t>
            </a:r>
            <a:r>
              <a:rPr lang="en-US" altLang="en-US" sz="2000"/>
              <a:t>) * p(</a:t>
            </a:r>
            <a:r>
              <a:rPr lang="en-US" altLang="en-US" sz="2000">
                <a:latin typeface="Courier New" panose="02070309020205020404" pitchFamily="49" charset="0"/>
              </a:rPr>
              <a:t>T</a:t>
            </a:r>
            <a:r>
              <a:rPr lang="en-US" altLang="en-US" sz="2000" baseline="-25000"/>
              <a:t>1</a:t>
            </a:r>
            <a:r>
              <a:rPr lang="en-US" altLang="en-US" sz="2000"/>
              <a:t> = </a:t>
            </a:r>
            <a:r>
              <a:rPr lang="en-US" altLang="en-US" sz="2000">
                <a:solidFill>
                  <a:schemeClr val="accent2"/>
                </a:solidFill>
                <a:latin typeface="Courier New" panose="02070309020205020404" pitchFamily="49" charset="0"/>
              </a:rPr>
              <a:t>Verb</a:t>
            </a:r>
            <a:r>
              <a:rPr lang="en-US" altLang="en-US" sz="2000"/>
              <a:t>) + …</a:t>
            </a:r>
          </a:p>
          <a:p>
            <a:pPr eaLnBrk="1" hangingPunct="1">
              <a:lnSpc>
                <a:spcPct val="80000"/>
              </a:lnSpc>
              <a:buFontTx/>
              <a:buNone/>
            </a:pPr>
            <a:r>
              <a:rPr lang="en-US" altLang="en-US" sz="2800">
                <a:solidFill>
                  <a:schemeClr val="tx2"/>
                </a:solidFill>
              </a:rPr>
              <a:t>= (72 / 55912) * (977 / 52108) </a:t>
            </a:r>
            <a:r>
              <a:rPr lang="en-US" altLang="en-US" sz="2000">
                <a:solidFill>
                  <a:schemeClr val="tx2"/>
                </a:solidFill>
              </a:rPr>
              <a:t>+ (</a:t>
            </a:r>
            <a:r>
              <a:rPr lang="en-US" altLang="en-US" sz="2000" u="sng">
                <a:solidFill>
                  <a:schemeClr val="tx2"/>
                </a:solidFill>
              </a:rPr>
              <a:t>0</a:t>
            </a:r>
            <a:r>
              <a:rPr lang="en-US" altLang="en-US" sz="2000">
                <a:solidFill>
                  <a:schemeClr val="tx2"/>
                </a:solidFill>
              </a:rPr>
              <a:t> / 15258) * (146 / 52108)</a:t>
            </a:r>
            <a:r>
              <a:rPr lang="en-US" altLang="en-US" sz="2000"/>
              <a:t> </a:t>
            </a:r>
            <a:r>
              <a:rPr lang="en-US" altLang="en-US" sz="2000">
                <a:solidFill>
                  <a:schemeClr val="tx2"/>
                </a:solidFill>
              </a:rPr>
              <a:t>+ …</a:t>
            </a:r>
          </a:p>
          <a:p>
            <a:pPr eaLnBrk="1" hangingPunct="1">
              <a:lnSpc>
                <a:spcPct val="80000"/>
              </a:lnSpc>
              <a:buFontTx/>
              <a:buNone/>
            </a:pPr>
            <a:r>
              <a:rPr lang="en-US" altLang="en-US" sz="2800"/>
              <a:t>= 2.4e-5 </a:t>
            </a:r>
            <a:r>
              <a:rPr lang="en-US" altLang="en-US" sz="2000"/>
              <a:t>+ 0 + … + 0</a:t>
            </a:r>
            <a:r>
              <a:rPr lang="en-US" altLang="en-US" sz="2800"/>
              <a:t>          = 2.4e-5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4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4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4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46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46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46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46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4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a:extLst>
              <a:ext uri="{FF2B5EF4-FFF2-40B4-BE49-F238E27FC236}">
                <a16:creationId xmlns:a16="http://schemas.microsoft.com/office/drawing/2014/main" id="{DE32B93F-7486-9040-D152-C55AB302A0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89091" name="Slide Number Placeholder 4">
            <a:extLst>
              <a:ext uri="{FF2B5EF4-FFF2-40B4-BE49-F238E27FC236}">
                <a16:creationId xmlns:a16="http://schemas.microsoft.com/office/drawing/2014/main" id="{1C020409-3813-C6B7-0705-F052D3FDA0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D44E13-E941-496C-9FE6-98F107082F22}"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89092" name="Rectangle 2">
            <a:extLst>
              <a:ext uri="{FF2B5EF4-FFF2-40B4-BE49-F238E27FC236}">
                <a16:creationId xmlns:a16="http://schemas.microsoft.com/office/drawing/2014/main" id="{D4E9A56D-FCFB-75B8-77E4-FD7994B6B0F6}"/>
              </a:ext>
            </a:extLst>
          </p:cNvPr>
          <p:cNvSpPr>
            <a:spLocks noGrp="1" noChangeArrowheads="1"/>
          </p:cNvSpPr>
          <p:nvPr>
            <p:ph type="title"/>
          </p:nvPr>
        </p:nvSpPr>
        <p:spPr/>
        <p:txBody>
          <a:bodyPr/>
          <a:lstStyle/>
          <a:p>
            <a:pPr eaLnBrk="1" hangingPunct="1"/>
            <a:r>
              <a:rPr lang="en-US" altLang="en-US"/>
              <a:t>Which Model is Better?</a:t>
            </a:r>
          </a:p>
        </p:txBody>
      </p:sp>
      <p:sp>
        <p:nvSpPr>
          <p:cNvPr id="89093" name="Rectangle 3">
            <a:extLst>
              <a:ext uri="{FF2B5EF4-FFF2-40B4-BE49-F238E27FC236}">
                <a16:creationId xmlns:a16="http://schemas.microsoft.com/office/drawing/2014/main" id="{0A703990-9A1A-120F-FA13-1B385B3F72E0}"/>
              </a:ext>
            </a:extLst>
          </p:cNvPr>
          <p:cNvSpPr>
            <a:spLocks noGrp="1" noChangeArrowheads="1"/>
          </p:cNvSpPr>
          <p:nvPr>
            <p:ph type="body" idx="1"/>
          </p:nvPr>
        </p:nvSpPr>
        <p:spPr/>
        <p:txBody>
          <a:bodyPr/>
          <a:lstStyle/>
          <a:p>
            <a:pPr eaLnBrk="1" hangingPunct="1"/>
            <a:r>
              <a:rPr lang="en-US" altLang="en-US" b="1"/>
              <a:t>Model 1</a:t>
            </a:r>
            <a:r>
              <a:rPr lang="en-US" altLang="en-US"/>
              <a:t> – predict each letter X</a:t>
            </a:r>
            <a:r>
              <a:rPr lang="en-US" altLang="en-US" baseline="-25000"/>
              <a:t>i</a:t>
            </a:r>
            <a:r>
              <a:rPr lang="en-US" altLang="en-US"/>
              <a:t> from previous 2 letters X</a:t>
            </a:r>
            <a:r>
              <a:rPr lang="en-US" altLang="en-US" baseline="-25000"/>
              <a:t>i-2</a:t>
            </a:r>
            <a:r>
              <a:rPr lang="en-US" altLang="en-US"/>
              <a:t>, X</a:t>
            </a:r>
            <a:r>
              <a:rPr lang="en-US" altLang="en-US" baseline="-25000"/>
              <a:t>i-1</a:t>
            </a:r>
          </a:p>
          <a:p>
            <a:pPr eaLnBrk="1" hangingPunct="1"/>
            <a:r>
              <a:rPr lang="en-US" altLang="en-US" b="1"/>
              <a:t>Model 2</a:t>
            </a:r>
            <a:r>
              <a:rPr lang="en-US" altLang="en-US"/>
              <a:t> – predict each word W</a:t>
            </a:r>
            <a:r>
              <a:rPr lang="en-US" altLang="en-US" baseline="-25000"/>
              <a:t>i</a:t>
            </a:r>
            <a:r>
              <a:rPr lang="en-US" altLang="en-US"/>
              <a:t> by its part of speech T</a:t>
            </a:r>
            <a:r>
              <a:rPr lang="en-US" altLang="en-US" baseline="-25000"/>
              <a:t>i</a:t>
            </a:r>
            <a:r>
              <a:rPr lang="en-US" altLang="en-US"/>
              <a:t>, having predicted T</a:t>
            </a:r>
            <a:r>
              <a:rPr lang="en-US" altLang="en-US" baseline="-25000"/>
              <a:t>i</a:t>
            </a:r>
            <a:r>
              <a:rPr lang="en-US" altLang="en-US"/>
              <a:t> from i</a:t>
            </a:r>
          </a:p>
          <a:p>
            <a:pPr eaLnBrk="1" hangingPunct="1">
              <a:buFontTx/>
              <a:buNone/>
            </a:pPr>
            <a:endParaRPr lang="en-US" altLang="en-US"/>
          </a:p>
          <a:p>
            <a:pPr eaLnBrk="1" hangingPunct="1"/>
            <a:r>
              <a:rPr lang="en-US" altLang="en-US"/>
              <a:t>Models make different independence assumptions that reflect different intuitions</a:t>
            </a:r>
          </a:p>
          <a:p>
            <a:pPr eaLnBrk="1" hangingPunct="1"/>
            <a:r>
              <a:rPr lang="en-US" altLang="en-US"/>
              <a:t>Which intuition is better???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a:extLst>
              <a:ext uri="{FF2B5EF4-FFF2-40B4-BE49-F238E27FC236}">
                <a16:creationId xmlns:a16="http://schemas.microsoft.com/office/drawing/2014/main" id="{B41F34D3-77CD-2276-3ED2-7B95EC1072D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91139" name="Slide Number Placeholder 4">
            <a:extLst>
              <a:ext uri="{FF2B5EF4-FFF2-40B4-BE49-F238E27FC236}">
                <a16:creationId xmlns:a16="http://schemas.microsoft.com/office/drawing/2014/main" id="{6A88F26A-1B37-651C-368A-B48B47814CC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E481B9-07F4-4F7C-8462-983D98FF86EB}"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91140" name="Rectangle 2">
            <a:extLst>
              <a:ext uri="{FF2B5EF4-FFF2-40B4-BE49-F238E27FC236}">
                <a16:creationId xmlns:a16="http://schemas.microsoft.com/office/drawing/2014/main" id="{FB0DAE63-8E0D-6D79-6A4B-8E76FEE65D74}"/>
              </a:ext>
            </a:extLst>
          </p:cNvPr>
          <p:cNvSpPr>
            <a:spLocks noGrp="1" noChangeArrowheads="1"/>
          </p:cNvSpPr>
          <p:nvPr>
            <p:ph type="title"/>
          </p:nvPr>
        </p:nvSpPr>
        <p:spPr/>
        <p:txBody>
          <a:bodyPr/>
          <a:lstStyle/>
          <a:p>
            <a:pPr eaLnBrk="1" hangingPunct="1"/>
            <a:r>
              <a:rPr lang="en-US" altLang="en-US"/>
              <a:t>Measure Performance!</a:t>
            </a:r>
          </a:p>
        </p:txBody>
      </p:sp>
      <p:sp>
        <p:nvSpPr>
          <p:cNvPr id="91141" name="Rectangle 3">
            <a:extLst>
              <a:ext uri="{FF2B5EF4-FFF2-40B4-BE49-F238E27FC236}">
                <a16:creationId xmlns:a16="http://schemas.microsoft.com/office/drawing/2014/main" id="{875EA37F-3BE6-E8B2-6E4C-DAC90A4ED3F1}"/>
              </a:ext>
            </a:extLst>
          </p:cNvPr>
          <p:cNvSpPr>
            <a:spLocks noGrp="1" noChangeArrowheads="1"/>
          </p:cNvSpPr>
          <p:nvPr>
            <p:ph type="body" idx="1"/>
          </p:nvPr>
        </p:nvSpPr>
        <p:spPr>
          <a:xfrm>
            <a:off x="685800" y="1752600"/>
            <a:ext cx="8229600" cy="5105400"/>
          </a:xfrm>
        </p:spPr>
        <p:txBody>
          <a:bodyPr/>
          <a:lstStyle/>
          <a:p>
            <a:pPr eaLnBrk="1" hangingPunct="1"/>
            <a:r>
              <a:rPr lang="en-US" altLang="en-US" sz="2800"/>
              <a:t>Which model does better on language ID?</a:t>
            </a:r>
          </a:p>
          <a:p>
            <a:pPr lvl="1" eaLnBrk="1" hangingPunct="1"/>
            <a:r>
              <a:rPr lang="en-US" altLang="en-US" sz="2400"/>
              <a:t>Administer test where you know the right answers</a:t>
            </a:r>
          </a:p>
          <a:p>
            <a:pPr lvl="1" eaLnBrk="1" hangingPunct="1"/>
            <a:r>
              <a:rPr lang="en-US" altLang="en-US" sz="2400"/>
              <a:t>Seal up test data until the test happens</a:t>
            </a:r>
          </a:p>
          <a:p>
            <a:pPr lvl="2" eaLnBrk="1" hangingPunct="1"/>
            <a:r>
              <a:rPr lang="en-US" altLang="en-US" sz="2000"/>
              <a:t>Simulates real-world conditions where new data comes along that you didn’t have access to when choosing or training model</a:t>
            </a:r>
          </a:p>
          <a:p>
            <a:pPr lvl="1" eaLnBrk="1" hangingPunct="1"/>
            <a:r>
              <a:rPr lang="en-US" altLang="en-US" sz="2400"/>
              <a:t>In practice, split off a test set as soon as you obtain the data, and never look at it</a:t>
            </a:r>
          </a:p>
          <a:p>
            <a:pPr lvl="1" eaLnBrk="1" hangingPunct="1"/>
            <a:r>
              <a:rPr lang="en-US" altLang="en-US" sz="2400"/>
              <a:t>Need </a:t>
            </a:r>
            <a:r>
              <a:rPr lang="en-US" altLang="en-US" sz="2400" i="1"/>
              <a:t>enough </a:t>
            </a:r>
            <a:r>
              <a:rPr lang="en-US" altLang="en-US" sz="2400"/>
              <a:t>test data to get statistical significance</a:t>
            </a:r>
          </a:p>
          <a:p>
            <a:pPr lvl="1" eaLnBrk="1" hangingPunct="1"/>
            <a:r>
              <a:rPr lang="en-US" altLang="en-US" sz="2400"/>
              <a:t>Report </a:t>
            </a:r>
            <a:r>
              <a:rPr lang="en-US" altLang="en-US" sz="2400" i="1"/>
              <a:t>all </a:t>
            </a:r>
            <a:r>
              <a:rPr lang="en-US" altLang="en-US" sz="2400"/>
              <a:t>results on test data</a:t>
            </a:r>
          </a:p>
          <a:p>
            <a:pPr eaLnBrk="1" hangingPunct="1"/>
            <a:r>
              <a:rPr lang="en-US" altLang="en-US" sz="2800"/>
              <a:t>For a different task (e.g., speech transcription instead of language ID), use that task to evaluate the models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Footer Placeholder 3">
            <a:extLst>
              <a:ext uri="{FF2B5EF4-FFF2-40B4-BE49-F238E27FC236}">
                <a16:creationId xmlns:a16="http://schemas.microsoft.com/office/drawing/2014/main" id="{D77456F1-E3CF-6455-3907-3A81CEAB01B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93187" name="Slide Number Placeholder 4">
            <a:extLst>
              <a:ext uri="{FF2B5EF4-FFF2-40B4-BE49-F238E27FC236}">
                <a16:creationId xmlns:a16="http://schemas.microsoft.com/office/drawing/2014/main" id="{2738F6C5-F712-376A-3C88-8ABAB59469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CC72A-9411-40FA-9A46-DC07EEC6F8CC}"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93188" name="Rectangle 1026">
            <a:extLst>
              <a:ext uri="{FF2B5EF4-FFF2-40B4-BE49-F238E27FC236}">
                <a16:creationId xmlns:a16="http://schemas.microsoft.com/office/drawing/2014/main" id="{C83CCECA-5A74-C639-C60E-8F698FC7024F}"/>
              </a:ext>
            </a:extLst>
          </p:cNvPr>
          <p:cNvSpPr>
            <a:spLocks noGrp="1" noChangeArrowheads="1"/>
          </p:cNvSpPr>
          <p:nvPr>
            <p:ph type="title"/>
          </p:nvPr>
        </p:nvSpPr>
        <p:spPr>
          <a:xfrm>
            <a:off x="609600" y="74613"/>
            <a:ext cx="8382000" cy="1143000"/>
          </a:xfrm>
        </p:spPr>
        <p:txBody>
          <a:bodyPr/>
          <a:lstStyle/>
          <a:p>
            <a:pPr eaLnBrk="1" hangingPunct="1"/>
            <a:r>
              <a:rPr lang="en-US" altLang="en-US"/>
              <a:t>Cross-Entropy</a:t>
            </a:r>
            <a:r>
              <a:rPr lang="en-US" altLang="en-US">
                <a:solidFill>
                  <a:srgbClr val="FFCC66"/>
                </a:solidFill>
              </a:rPr>
              <a:t> </a:t>
            </a:r>
            <a:r>
              <a:rPr lang="en-US" altLang="en-US" sz="4000">
                <a:solidFill>
                  <a:srgbClr val="FFCC66"/>
                </a:solidFill>
              </a:rPr>
              <a:t>(“xent” or “log-loss”)</a:t>
            </a:r>
            <a:endParaRPr lang="en-US" altLang="en-US"/>
          </a:p>
        </p:txBody>
      </p:sp>
      <p:sp>
        <p:nvSpPr>
          <p:cNvPr id="118787" name="Rectangle 1027">
            <a:extLst>
              <a:ext uri="{FF2B5EF4-FFF2-40B4-BE49-F238E27FC236}">
                <a16:creationId xmlns:a16="http://schemas.microsoft.com/office/drawing/2014/main" id="{6F5D2BF0-F7DA-2861-C812-412B64C052D5}"/>
              </a:ext>
            </a:extLst>
          </p:cNvPr>
          <p:cNvSpPr>
            <a:spLocks noGrp="1" noChangeArrowheads="1"/>
          </p:cNvSpPr>
          <p:nvPr>
            <p:ph type="body" idx="1"/>
          </p:nvPr>
        </p:nvSpPr>
        <p:spPr>
          <a:xfrm>
            <a:off x="685800" y="1600200"/>
            <a:ext cx="8458200" cy="4572000"/>
          </a:xfrm>
        </p:spPr>
        <p:txBody>
          <a:bodyPr/>
          <a:lstStyle/>
          <a:p>
            <a:pPr eaLnBrk="1" hangingPunct="1"/>
            <a:r>
              <a:rPr lang="en-US" altLang="en-US" sz="2800"/>
              <a:t>Another common measure of model quality</a:t>
            </a:r>
          </a:p>
          <a:p>
            <a:pPr lvl="1" eaLnBrk="1" hangingPunct="1"/>
            <a:r>
              <a:rPr lang="en-US" altLang="en-US" sz="2400"/>
              <a:t>Just measure probability of (enough) test data</a:t>
            </a:r>
          </a:p>
          <a:p>
            <a:pPr eaLnBrk="1" hangingPunct="1"/>
            <a:r>
              <a:rPr lang="en-US" altLang="en-US" sz="2800"/>
              <a:t>Not tied to any particular task setup</a:t>
            </a:r>
          </a:p>
          <a:p>
            <a:pPr lvl="1" eaLnBrk="1" hangingPunct="1"/>
            <a:r>
              <a:rPr lang="en-US" altLang="en-US" sz="2400"/>
              <a:t>Or rather, it’s the task of science: Understand the world and p</a:t>
            </a:r>
            <a:r>
              <a:rPr lang="en-US" altLang="en-US" sz="2400" i="1"/>
              <a:t>redict the future as accurately as possible.</a:t>
            </a:r>
            <a:endParaRPr lang="en-US" altLang="en-US" sz="2400"/>
          </a:p>
          <a:p>
            <a:pPr lvl="1" eaLnBrk="1" hangingPunct="1"/>
            <a:r>
              <a:rPr lang="en-US" altLang="en-US" sz="2400"/>
              <a:t>We don’t expect the model to predict the next word </a:t>
            </a:r>
            <a:r>
              <a:rPr lang="en-US" altLang="en-US" sz="2400" i="1"/>
              <a:t>exactly</a:t>
            </a:r>
            <a:r>
              <a:rPr lang="en-US" altLang="en-US" sz="2400"/>
              <a:t>.  </a:t>
            </a:r>
          </a:p>
          <a:p>
            <a:pPr lvl="1" eaLnBrk="1" hangingPunct="1"/>
            <a:r>
              <a:rPr lang="en-US" altLang="en-US" sz="2400"/>
              <a:t>Just want it to give </a:t>
            </a:r>
            <a:r>
              <a:rPr lang="en-US" altLang="en-US" sz="2400" i="1"/>
              <a:t>high prob </a:t>
            </a:r>
            <a:r>
              <a:rPr lang="en-US" altLang="en-US" sz="2400"/>
              <a:t>to the actual next word.</a:t>
            </a:r>
          </a:p>
          <a:p>
            <a:pPr eaLnBrk="1" hangingPunct="1"/>
            <a:r>
              <a:rPr lang="en-US" altLang="en-US" sz="2800"/>
              <a:t>xent = average </a:t>
            </a:r>
            <a:r>
              <a:rPr lang="en-US" altLang="en-US" sz="2800" b="1"/>
              <a:t>neg log-prob </a:t>
            </a:r>
            <a:r>
              <a:rPr lang="en-US" altLang="en-US" sz="2800"/>
              <a:t>(“surprisal”) of next word</a:t>
            </a:r>
          </a:p>
          <a:p>
            <a:pPr lvl="1" eaLnBrk="1" hangingPunct="1"/>
            <a:r>
              <a:rPr lang="en-US" altLang="en-US" sz="2400">
                <a:sym typeface="Wingdings" panose="05000000000000000000" pitchFamily="2" charset="2"/>
              </a:rPr>
              <a:t>Smaller is better: </a:t>
            </a:r>
            <a:r>
              <a:rPr lang="en-US" altLang="en-US" sz="2400"/>
              <a:t>high prob </a:t>
            </a:r>
            <a:r>
              <a:rPr lang="en-US" altLang="en-US" sz="2400">
                <a:sym typeface="Wingdings" panose="05000000000000000000" pitchFamily="2" charset="2"/>
              </a:rPr>
              <a:t> high log-prob  low surprisal</a:t>
            </a:r>
            <a:endParaRPr lang="en-US" altLang="en-US" sz="2400"/>
          </a:p>
          <a:p>
            <a:pPr lvl="1" eaLnBrk="1" hangingPunct="1"/>
            <a:r>
              <a:rPr lang="en-US" altLang="en-US" sz="2400"/>
              <a:t>Continuous – slight improvements will improve xent even if they don’t change # of right answers on the task </a:t>
            </a:r>
            <a:r>
              <a:rPr lang="en-US" altLang="en-US"/>
              <a:t>👍</a:t>
            </a:r>
            <a:endParaRPr lang="en-US" altLang="en-US" sz="2400"/>
          </a:p>
          <a:p>
            <a:pPr eaLnBrk="1" hangingPunct="1"/>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87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187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187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187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1878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187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1878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1878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18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a:extLst>
              <a:ext uri="{FF2B5EF4-FFF2-40B4-BE49-F238E27FC236}">
                <a16:creationId xmlns:a16="http://schemas.microsoft.com/office/drawing/2014/main" id="{B317EC03-317C-6696-E5E5-F0406BD350E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rPr>
              <a:t>600.465 - Intro to NLP - J. Eisner</a:t>
            </a:r>
          </a:p>
        </p:txBody>
      </p:sp>
      <p:sp>
        <p:nvSpPr>
          <p:cNvPr id="11267" name="Rectangle 9">
            <a:extLst>
              <a:ext uri="{FF2B5EF4-FFF2-40B4-BE49-F238E27FC236}">
                <a16:creationId xmlns:a16="http://schemas.microsoft.com/office/drawing/2014/main" id="{4A67C9BD-0BB9-99E3-6ED5-C259FED719B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60E719E0-471F-4CCF-8CD1-26F236389ACE}" type="slidenum">
              <a:rPr kumimoji="0" lang="en-US" altLang="en-US" sz="1400" b="0" i="0" u="none" strike="noStrike" kern="1200" cap="none" spc="0" normalizeH="0" baseline="0" noProof="0" smtClean="0">
                <a:ln>
                  <a:noFill/>
                </a:ln>
                <a:solidFill>
                  <a:srgbClr val="5E574E"/>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48</a:t>
            </a:fld>
            <a:endPar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endParaRPr>
          </a:p>
        </p:txBody>
      </p:sp>
      <p:sp>
        <p:nvSpPr>
          <p:cNvPr id="11268" name="Rectangle 2">
            <a:extLst>
              <a:ext uri="{FF2B5EF4-FFF2-40B4-BE49-F238E27FC236}">
                <a16:creationId xmlns:a16="http://schemas.microsoft.com/office/drawing/2014/main" id="{8972BA1A-8E2A-3A3C-24AC-E83403DD605C}"/>
              </a:ext>
            </a:extLst>
          </p:cNvPr>
          <p:cNvSpPr>
            <a:spLocks noGrp="1" noChangeArrowheads="1"/>
          </p:cNvSpPr>
          <p:nvPr>
            <p:ph type="ctrTitle"/>
          </p:nvPr>
        </p:nvSpPr>
        <p:spPr>
          <a:xfrm>
            <a:off x="609600" y="685800"/>
            <a:ext cx="8331200" cy="1143000"/>
          </a:xfrm>
        </p:spPr>
        <p:txBody>
          <a:bodyPr/>
          <a:lstStyle/>
          <a:p>
            <a:br>
              <a:rPr lang="en-US" altLang="en-US" sz="3600" dirty="0"/>
            </a:br>
            <a:r>
              <a:rPr lang="en-US" altLang="en-US" sz="3600" dirty="0"/>
              <a:t>Structured Prediction with </a:t>
            </a:r>
            <a:r>
              <a:rPr lang="en-US" altLang="en-US" sz="3600" dirty="0" err="1"/>
              <a:t>Perceptrons</a:t>
            </a:r>
            <a:r>
              <a:rPr lang="en-US" altLang="en-US" sz="3600" dirty="0"/>
              <a:t> and CRFs</a:t>
            </a:r>
          </a:p>
        </p:txBody>
      </p:sp>
      <p:sp>
        <p:nvSpPr>
          <p:cNvPr id="11269" name="Rectangle 57">
            <a:extLst>
              <a:ext uri="{FF2B5EF4-FFF2-40B4-BE49-F238E27FC236}">
                <a16:creationId xmlns:a16="http://schemas.microsoft.com/office/drawing/2014/main" id="{11E7EC39-BD06-3C6C-E0C2-BF97C962FD13}"/>
              </a:ext>
            </a:extLst>
          </p:cNvPr>
          <p:cNvSpPr>
            <a:spLocks noChangeArrowheads="1"/>
          </p:cNvSpPr>
          <p:nvPr/>
        </p:nvSpPr>
        <p:spPr bwMode="auto">
          <a:xfrm>
            <a:off x="304800" y="40989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Time flies like an arrow</a:t>
            </a:r>
          </a:p>
        </p:txBody>
      </p:sp>
      <p:grpSp>
        <p:nvGrpSpPr>
          <p:cNvPr id="11270" name="Group 108">
            <a:extLst>
              <a:ext uri="{FF2B5EF4-FFF2-40B4-BE49-F238E27FC236}">
                <a16:creationId xmlns:a16="http://schemas.microsoft.com/office/drawing/2014/main" id="{27B9A634-86D3-1360-572E-6A8F85D8B8B7}"/>
              </a:ext>
            </a:extLst>
          </p:cNvPr>
          <p:cNvGrpSpPr>
            <a:grpSpLocks/>
          </p:cNvGrpSpPr>
          <p:nvPr/>
        </p:nvGrpSpPr>
        <p:grpSpPr bwMode="auto">
          <a:xfrm>
            <a:off x="533400" y="2209800"/>
            <a:ext cx="2655888" cy="2030413"/>
            <a:chOff x="336" y="1392"/>
            <a:chExt cx="1673" cy="1279"/>
          </a:xfrm>
        </p:grpSpPr>
        <p:sp>
          <p:nvSpPr>
            <p:cNvPr id="11322" name="Rectangle 57">
              <a:extLst>
                <a:ext uri="{FF2B5EF4-FFF2-40B4-BE49-F238E27FC236}">
                  <a16:creationId xmlns:a16="http://schemas.microsoft.com/office/drawing/2014/main" id="{964983C3-A806-F686-3011-58831C47FA1D}"/>
                </a:ext>
              </a:extLst>
            </p:cNvPr>
            <p:cNvSpPr>
              <a:spLocks noChangeArrowheads="1"/>
            </p:cNvSpPr>
            <p:nvPr/>
          </p:nvSpPr>
          <p:spPr bwMode="auto">
            <a:xfrm>
              <a:off x="336" y="2416"/>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23" name="Rectangle 60">
              <a:extLst>
                <a:ext uri="{FF2B5EF4-FFF2-40B4-BE49-F238E27FC236}">
                  <a16:creationId xmlns:a16="http://schemas.microsoft.com/office/drawing/2014/main" id="{450FBB5B-E815-AD0C-1526-7724059E4391}"/>
                </a:ext>
              </a:extLst>
            </p:cNvPr>
            <p:cNvSpPr>
              <a:spLocks noChangeArrowheads="1"/>
            </p:cNvSpPr>
            <p:nvPr/>
          </p:nvSpPr>
          <p:spPr bwMode="auto">
            <a:xfrm>
              <a:off x="1299" y="1921"/>
              <a:ext cx="3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PP</a:t>
              </a:r>
            </a:p>
          </p:txBody>
        </p:sp>
        <p:sp>
          <p:nvSpPr>
            <p:cNvPr id="11324" name="Rectangle 62">
              <a:extLst>
                <a:ext uri="{FF2B5EF4-FFF2-40B4-BE49-F238E27FC236}">
                  <a16:creationId xmlns:a16="http://schemas.microsoft.com/office/drawing/2014/main" id="{666C8204-3948-36B2-18D7-53A764EF6339}"/>
                </a:ext>
              </a:extLst>
            </p:cNvPr>
            <p:cNvSpPr>
              <a:spLocks noChangeArrowheads="1"/>
            </p:cNvSpPr>
            <p:nvPr/>
          </p:nvSpPr>
          <p:spPr bwMode="auto">
            <a:xfrm>
              <a:off x="1542" y="2171"/>
              <a:ext cx="34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a:t>
              </a:r>
            </a:p>
          </p:txBody>
        </p:sp>
        <p:sp>
          <p:nvSpPr>
            <p:cNvPr id="11325" name="Freeform 65">
              <a:extLst>
                <a:ext uri="{FF2B5EF4-FFF2-40B4-BE49-F238E27FC236}">
                  <a16:creationId xmlns:a16="http://schemas.microsoft.com/office/drawing/2014/main" id="{D8488054-B65E-DBE6-FCAB-04AD64C07608}"/>
                </a:ext>
              </a:extLst>
            </p:cNvPr>
            <p:cNvSpPr>
              <a:spLocks/>
            </p:cNvSpPr>
            <p:nvPr/>
          </p:nvSpPr>
          <p:spPr bwMode="auto">
            <a:xfrm>
              <a:off x="1584" y="2379"/>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26" name="Freeform 66">
              <a:extLst>
                <a:ext uri="{FF2B5EF4-FFF2-40B4-BE49-F238E27FC236}">
                  <a16:creationId xmlns:a16="http://schemas.microsoft.com/office/drawing/2014/main" id="{9A27C6F3-8C93-C780-7EB4-F37DCF1590FB}"/>
                </a:ext>
              </a:extLst>
            </p:cNvPr>
            <p:cNvSpPr>
              <a:spLocks/>
            </p:cNvSpPr>
            <p:nvPr/>
          </p:nvSpPr>
          <p:spPr bwMode="auto">
            <a:xfrm>
              <a:off x="1248" y="2160"/>
              <a:ext cx="324" cy="252"/>
            </a:xfrm>
            <a:custGeom>
              <a:avLst/>
              <a:gdLst>
                <a:gd name="T0" fmla="*/ 0 w 324"/>
                <a:gd name="T1" fmla="*/ 304800 h 252"/>
                <a:gd name="T2" fmla="*/ 228600 w 324"/>
                <a:gd name="T3" fmla="*/ 0 h 252"/>
                <a:gd name="T4" fmla="*/ 457200 w 324"/>
                <a:gd name="T5" fmla="*/ 304800 h 252"/>
                <a:gd name="T6" fmla="*/ 0 60000 65536"/>
                <a:gd name="T7" fmla="*/ 0 60000 65536"/>
                <a:gd name="T8" fmla="*/ 0 60000 65536"/>
              </a:gdLst>
              <a:ahLst/>
              <a:cxnLst>
                <a:cxn ang="T6">
                  <a:pos x="T0" y="T1"/>
                </a:cxn>
                <a:cxn ang="T7">
                  <a:pos x="T2" y="T3"/>
                </a:cxn>
                <a:cxn ang="T8">
                  <a:pos x="T4" y="T5"/>
                </a:cxn>
              </a:cxnLst>
              <a:rect l="0" t="0" r="r" b="b"/>
              <a:pathLst>
                <a:path w="324" h="252">
                  <a:moveTo>
                    <a:pt x="0" y="252"/>
                  </a:moveTo>
                  <a:lnTo>
                    <a:pt x="228" y="0"/>
                  </a:lnTo>
                  <a:lnTo>
                    <a:pt x="324" y="54"/>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27" name="Rectangle 57">
              <a:extLst>
                <a:ext uri="{FF2B5EF4-FFF2-40B4-BE49-F238E27FC236}">
                  <a16:creationId xmlns:a16="http://schemas.microsoft.com/office/drawing/2014/main" id="{0B03D8D9-6621-D4CB-B0D7-6BB7DA367E7F}"/>
                </a:ext>
              </a:extLst>
            </p:cNvPr>
            <p:cNvSpPr>
              <a:spLocks noChangeArrowheads="1"/>
            </p:cNvSpPr>
            <p:nvPr/>
          </p:nvSpPr>
          <p:spPr bwMode="auto">
            <a:xfrm>
              <a:off x="767" y="2416"/>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328" name="Rectangle 57">
              <a:extLst>
                <a:ext uri="{FF2B5EF4-FFF2-40B4-BE49-F238E27FC236}">
                  <a16:creationId xmlns:a16="http://schemas.microsoft.com/office/drawing/2014/main" id="{5B05A400-7492-F214-5834-40E399D583DF}"/>
                </a:ext>
              </a:extLst>
            </p:cNvPr>
            <p:cNvSpPr>
              <a:spLocks noChangeArrowheads="1"/>
            </p:cNvSpPr>
            <p:nvPr/>
          </p:nvSpPr>
          <p:spPr bwMode="auto">
            <a:xfrm>
              <a:off x="1116" y="2416"/>
              <a:ext cx="22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P</a:t>
              </a:r>
            </a:p>
          </p:txBody>
        </p:sp>
        <p:sp>
          <p:nvSpPr>
            <p:cNvPr id="11329" name="Rectangle 57">
              <a:extLst>
                <a:ext uri="{FF2B5EF4-FFF2-40B4-BE49-F238E27FC236}">
                  <a16:creationId xmlns:a16="http://schemas.microsoft.com/office/drawing/2014/main" id="{6F61C51C-1962-BE08-270A-ABC808F3BC2E}"/>
                </a:ext>
              </a:extLst>
            </p:cNvPr>
            <p:cNvSpPr>
              <a:spLocks noChangeArrowheads="1"/>
            </p:cNvSpPr>
            <p:nvPr/>
          </p:nvSpPr>
          <p:spPr bwMode="auto">
            <a:xfrm>
              <a:off x="1398" y="2416"/>
              <a:ext cx="23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a:t>
              </a:r>
            </a:p>
          </p:txBody>
        </p:sp>
        <p:sp>
          <p:nvSpPr>
            <p:cNvPr id="11330" name="Rectangle 57">
              <a:extLst>
                <a:ext uri="{FF2B5EF4-FFF2-40B4-BE49-F238E27FC236}">
                  <a16:creationId xmlns:a16="http://schemas.microsoft.com/office/drawing/2014/main" id="{2C213AB6-4374-7DCF-1D1E-380657F4DD0D}"/>
                </a:ext>
              </a:extLst>
            </p:cNvPr>
            <p:cNvSpPr>
              <a:spLocks noChangeArrowheads="1"/>
            </p:cNvSpPr>
            <p:nvPr/>
          </p:nvSpPr>
          <p:spPr bwMode="auto">
            <a:xfrm>
              <a:off x="1770" y="2421"/>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31" name="Rectangle 60">
              <a:extLst>
                <a:ext uri="{FF2B5EF4-FFF2-40B4-BE49-F238E27FC236}">
                  <a16:creationId xmlns:a16="http://schemas.microsoft.com/office/drawing/2014/main" id="{9BFCFA09-148F-D9C1-B062-A65FEFC19661}"/>
                </a:ext>
              </a:extLst>
            </p:cNvPr>
            <p:cNvSpPr>
              <a:spLocks noChangeArrowheads="1"/>
            </p:cNvSpPr>
            <p:nvPr/>
          </p:nvSpPr>
          <p:spPr bwMode="auto">
            <a:xfrm>
              <a:off x="1065" y="1656"/>
              <a:ext cx="32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a:t>
              </a:r>
            </a:p>
          </p:txBody>
        </p:sp>
        <p:sp>
          <p:nvSpPr>
            <p:cNvPr id="11332" name="Freeform 66">
              <a:extLst>
                <a:ext uri="{FF2B5EF4-FFF2-40B4-BE49-F238E27FC236}">
                  <a16:creationId xmlns:a16="http://schemas.microsoft.com/office/drawing/2014/main" id="{584C3002-DEF5-652C-2552-2E86B13A83DD}"/>
                </a:ext>
              </a:extLst>
            </p:cNvPr>
            <p:cNvSpPr>
              <a:spLocks/>
            </p:cNvSpPr>
            <p:nvPr/>
          </p:nvSpPr>
          <p:spPr bwMode="auto">
            <a:xfrm>
              <a:off x="912" y="1872"/>
              <a:ext cx="461" cy="548"/>
            </a:xfrm>
            <a:custGeom>
              <a:avLst/>
              <a:gdLst>
                <a:gd name="T0" fmla="*/ 0 w 461"/>
                <a:gd name="T1" fmla="*/ 304800 h 548"/>
                <a:gd name="T2" fmla="*/ 228600 w 461"/>
                <a:gd name="T3" fmla="*/ 0 h 548"/>
                <a:gd name="T4" fmla="*/ 457200 w 461"/>
                <a:gd name="T5" fmla="*/ 304800 h 548"/>
                <a:gd name="T6" fmla="*/ 0 60000 65536"/>
                <a:gd name="T7" fmla="*/ 0 60000 65536"/>
                <a:gd name="T8" fmla="*/ 0 60000 65536"/>
              </a:gdLst>
              <a:ahLst/>
              <a:cxnLst>
                <a:cxn ang="T6">
                  <a:pos x="T0" y="T1"/>
                </a:cxn>
                <a:cxn ang="T7">
                  <a:pos x="T2" y="T3"/>
                </a:cxn>
                <a:cxn ang="T8">
                  <a:pos x="T4" y="T5"/>
                </a:cxn>
              </a:cxnLst>
              <a:rect l="0" t="0" r="r" b="b"/>
              <a:pathLst>
                <a:path w="461" h="548">
                  <a:moveTo>
                    <a:pt x="0" y="548"/>
                  </a:moveTo>
                  <a:lnTo>
                    <a:pt x="366" y="0"/>
                  </a:lnTo>
                  <a:lnTo>
                    <a:pt x="461" y="6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33" name="Rectangle 60">
              <a:extLst>
                <a:ext uri="{FF2B5EF4-FFF2-40B4-BE49-F238E27FC236}">
                  <a16:creationId xmlns:a16="http://schemas.microsoft.com/office/drawing/2014/main" id="{FF2A58A4-E2A9-93D1-FCA8-A9312A37E081}"/>
                </a:ext>
              </a:extLst>
            </p:cNvPr>
            <p:cNvSpPr>
              <a:spLocks noChangeArrowheads="1"/>
            </p:cNvSpPr>
            <p:nvPr/>
          </p:nvSpPr>
          <p:spPr bwMode="auto">
            <a:xfrm>
              <a:off x="873" y="1392"/>
              <a:ext cx="2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a:t>
              </a:r>
            </a:p>
          </p:txBody>
        </p:sp>
        <p:sp>
          <p:nvSpPr>
            <p:cNvPr id="11334" name="Freeform 66">
              <a:extLst>
                <a:ext uri="{FF2B5EF4-FFF2-40B4-BE49-F238E27FC236}">
                  <a16:creationId xmlns:a16="http://schemas.microsoft.com/office/drawing/2014/main" id="{51D3FF7A-6D09-7410-2CB9-C12C15E82DAE}"/>
                </a:ext>
              </a:extLst>
            </p:cNvPr>
            <p:cNvSpPr>
              <a:spLocks/>
            </p:cNvSpPr>
            <p:nvPr/>
          </p:nvSpPr>
          <p:spPr bwMode="auto">
            <a:xfrm>
              <a:off x="480" y="1632"/>
              <a:ext cx="640" cy="781"/>
            </a:xfrm>
            <a:custGeom>
              <a:avLst/>
              <a:gdLst>
                <a:gd name="T0" fmla="*/ 0 w 640"/>
                <a:gd name="T1" fmla="*/ 304800 h 781"/>
                <a:gd name="T2" fmla="*/ 228600 w 640"/>
                <a:gd name="T3" fmla="*/ 0 h 781"/>
                <a:gd name="T4" fmla="*/ 457200 w 640"/>
                <a:gd name="T5" fmla="*/ 304800 h 781"/>
                <a:gd name="T6" fmla="*/ 0 60000 65536"/>
                <a:gd name="T7" fmla="*/ 0 60000 65536"/>
                <a:gd name="T8" fmla="*/ 0 60000 65536"/>
              </a:gdLst>
              <a:ahLst/>
              <a:cxnLst>
                <a:cxn ang="T6">
                  <a:pos x="T0" y="T1"/>
                </a:cxn>
                <a:cxn ang="T7">
                  <a:pos x="T2" y="T3"/>
                </a:cxn>
                <a:cxn ang="T8">
                  <a:pos x="T4" y="T5"/>
                </a:cxn>
              </a:cxnLst>
              <a:rect l="0" t="0" r="r" b="b"/>
              <a:pathLst>
                <a:path w="640" h="781">
                  <a:moveTo>
                    <a:pt x="0" y="781"/>
                  </a:moveTo>
                  <a:lnTo>
                    <a:pt x="503" y="0"/>
                  </a:lnTo>
                  <a:lnTo>
                    <a:pt x="640" y="65"/>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11271" name="Rectangle 57">
            <a:extLst>
              <a:ext uri="{FF2B5EF4-FFF2-40B4-BE49-F238E27FC236}">
                <a16:creationId xmlns:a16="http://schemas.microsoft.com/office/drawing/2014/main" id="{7529DAF8-D295-E7AE-FAFF-C38B632F2A20}"/>
              </a:ext>
            </a:extLst>
          </p:cNvPr>
          <p:cNvSpPr>
            <a:spLocks noChangeArrowheads="1"/>
          </p:cNvSpPr>
          <p:nvPr/>
        </p:nvSpPr>
        <p:spPr bwMode="auto">
          <a:xfrm>
            <a:off x="304800" y="60801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grpSp>
        <p:nvGrpSpPr>
          <p:cNvPr id="11272" name="Group 110">
            <a:extLst>
              <a:ext uri="{FF2B5EF4-FFF2-40B4-BE49-F238E27FC236}">
                <a16:creationId xmlns:a16="http://schemas.microsoft.com/office/drawing/2014/main" id="{B666763F-3DD8-CBF8-FD29-01F6DA880C5A}"/>
              </a:ext>
            </a:extLst>
          </p:cNvPr>
          <p:cNvGrpSpPr>
            <a:grpSpLocks/>
          </p:cNvGrpSpPr>
          <p:nvPr/>
        </p:nvGrpSpPr>
        <p:grpSpPr bwMode="auto">
          <a:xfrm>
            <a:off x="533400" y="4572000"/>
            <a:ext cx="2655888" cy="1649413"/>
            <a:chOff x="336" y="2880"/>
            <a:chExt cx="1673" cy="1039"/>
          </a:xfrm>
        </p:grpSpPr>
        <p:sp>
          <p:nvSpPr>
            <p:cNvPr id="11309" name="Rectangle 57">
              <a:extLst>
                <a:ext uri="{FF2B5EF4-FFF2-40B4-BE49-F238E27FC236}">
                  <a16:creationId xmlns:a16="http://schemas.microsoft.com/office/drawing/2014/main" id="{2D561C7E-9E0A-17F4-3633-5EDC875D0CAA}"/>
                </a:ext>
              </a:extLst>
            </p:cNvPr>
            <p:cNvSpPr>
              <a:spLocks noChangeArrowheads="1"/>
            </p:cNvSpPr>
            <p:nvPr/>
          </p:nvSpPr>
          <p:spPr bwMode="auto">
            <a:xfrm>
              <a:off x="336" y="3664"/>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10" name="Rectangle 60">
              <a:extLst>
                <a:ext uri="{FF2B5EF4-FFF2-40B4-BE49-F238E27FC236}">
                  <a16:creationId xmlns:a16="http://schemas.microsoft.com/office/drawing/2014/main" id="{2C4887F3-F6C3-43C8-C8F3-503CE63CEDAC}"/>
                </a:ext>
              </a:extLst>
            </p:cNvPr>
            <p:cNvSpPr>
              <a:spLocks noChangeArrowheads="1"/>
            </p:cNvSpPr>
            <p:nvPr/>
          </p:nvSpPr>
          <p:spPr bwMode="auto">
            <a:xfrm>
              <a:off x="1297" y="3169"/>
              <a:ext cx="32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a:t>
              </a:r>
            </a:p>
          </p:txBody>
        </p:sp>
        <p:sp>
          <p:nvSpPr>
            <p:cNvPr id="11311" name="Rectangle 62">
              <a:extLst>
                <a:ext uri="{FF2B5EF4-FFF2-40B4-BE49-F238E27FC236}">
                  <a16:creationId xmlns:a16="http://schemas.microsoft.com/office/drawing/2014/main" id="{ABC21990-85AC-0171-59B6-2CA5F8F6AB25}"/>
                </a:ext>
              </a:extLst>
            </p:cNvPr>
            <p:cNvSpPr>
              <a:spLocks noChangeArrowheads="1"/>
            </p:cNvSpPr>
            <p:nvPr/>
          </p:nvSpPr>
          <p:spPr bwMode="auto">
            <a:xfrm>
              <a:off x="1542" y="3419"/>
              <a:ext cx="34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a:t>
              </a:r>
            </a:p>
          </p:txBody>
        </p:sp>
        <p:sp>
          <p:nvSpPr>
            <p:cNvPr id="11312" name="Freeform 65">
              <a:extLst>
                <a:ext uri="{FF2B5EF4-FFF2-40B4-BE49-F238E27FC236}">
                  <a16:creationId xmlns:a16="http://schemas.microsoft.com/office/drawing/2014/main" id="{85C05D8D-C191-372E-090C-8A9C2741B284}"/>
                </a:ext>
              </a:extLst>
            </p:cNvPr>
            <p:cNvSpPr>
              <a:spLocks/>
            </p:cNvSpPr>
            <p:nvPr/>
          </p:nvSpPr>
          <p:spPr bwMode="auto">
            <a:xfrm>
              <a:off x="1584" y="3627"/>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13" name="Freeform 66">
              <a:extLst>
                <a:ext uri="{FF2B5EF4-FFF2-40B4-BE49-F238E27FC236}">
                  <a16:creationId xmlns:a16="http://schemas.microsoft.com/office/drawing/2014/main" id="{8C606B4E-A8C4-748A-B7AB-A736AAB98F44}"/>
                </a:ext>
              </a:extLst>
            </p:cNvPr>
            <p:cNvSpPr>
              <a:spLocks/>
            </p:cNvSpPr>
            <p:nvPr/>
          </p:nvSpPr>
          <p:spPr bwMode="auto">
            <a:xfrm>
              <a:off x="1248" y="3408"/>
              <a:ext cx="324" cy="252"/>
            </a:xfrm>
            <a:custGeom>
              <a:avLst/>
              <a:gdLst>
                <a:gd name="T0" fmla="*/ 0 w 324"/>
                <a:gd name="T1" fmla="*/ 304800 h 252"/>
                <a:gd name="T2" fmla="*/ 228600 w 324"/>
                <a:gd name="T3" fmla="*/ 0 h 252"/>
                <a:gd name="T4" fmla="*/ 457200 w 324"/>
                <a:gd name="T5" fmla="*/ 304800 h 252"/>
                <a:gd name="T6" fmla="*/ 0 60000 65536"/>
                <a:gd name="T7" fmla="*/ 0 60000 65536"/>
                <a:gd name="T8" fmla="*/ 0 60000 65536"/>
              </a:gdLst>
              <a:ahLst/>
              <a:cxnLst>
                <a:cxn ang="T6">
                  <a:pos x="T0" y="T1"/>
                </a:cxn>
                <a:cxn ang="T7">
                  <a:pos x="T2" y="T3"/>
                </a:cxn>
                <a:cxn ang="T8">
                  <a:pos x="T4" y="T5"/>
                </a:cxn>
              </a:cxnLst>
              <a:rect l="0" t="0" r="r" b="b"/>
              <a:pathLst>
                <a:path w="324" h="252">
                  <a:moveTo>
                    <a:pt x="0" y="252"/>
                  </a:moveTo>
                  <a:lnTo>
                    <a:pt x="228" y="0"/>
                  </a:lnTo>
                  <a:lnTo>
                    <a:pt x="324" y="54"/>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14" name="Rectangle 57">
              <a:extLst>
                <a:ext uri="{FF2B5EF4-FFF2-40B4-BE49-F238E27FC236}">
                  <a16:creationId xmlns:a16="http://schemas.microsoft.com/office/drawing/2014/main" id="{B65133F1-86B9-CFAF-91DC-2840FD840AA9}"/>
                </a:ext>
              </a:extLst>
            </p:cNvPr>
            <p:cNvSpPr>
              <a:spLocks noChangeArrowheads="1"/>
            </p:cNvSpPr>
            <p:nvPr/>
          </p:nvSpPr>
          <p:spPr bwMode="auto">
            <a:xfrm>
              <a:off x="760" y="3664"/>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15" name="Rectangle 57">
              <a:extLst>
                <a:ext uri="{FF2B5EF4-FFF2-40B4-BE49-F238E27FC236}">
                  <a16:creationId xmlns:a16="http://schemas.microsoft.com/office/drawing/2014/main" id="{C2828DD9-98FD-C8AB-4B7D-B3728F0BE2C8}"/>
                </a:ext>
              </a:extLst>
            </p:cNvPr>
            <p:cNvSpPr>
              <a:spLocks noChangeArrowheads="1"/>
            </p:cNvSpPr>
            <p:nvPr/>
          </p:nvSpPr>
          <p:spPr bwMode="auto">
            <a:xfrm>
              <a:off x="1114" y="3664"/>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316" name="Rectangle 57">
              <a:extLst>
                <a:ext uri="{FF2B5EF4-FFF2-40B4-BE49-F238E27FC236}">
                  <a16:creationId xmlns:a16="http://schemas.microsoft.com/office/drawing/2014/main" id="{83C243EB-ED00-24D5-C68B-6111C28A15DD}"/>
                </a:ext>
              </a:extLst>
            </p:cNvPr>
            <p:cNvSpPr>
              <a:spLocks noChangeArrowheads="1"/>
            </p:cNvSpPr>
            <p:nvPr/>
          </p:nvSpPr>
          <p:spPr bwMode="auto">
            <a:xfrm>
              <a:off x="1398" y="3664"/>
              <a:ext cx="23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a:t>
              </a:r>
            </a:p>
          </p:txBody>
        </p:sp>
        <p:sp>
          <p:nvSpPr>
            <p:cNvPr id="11317" name="Rectangle 57">
              <a:extLst>
                <a:ext uri="{FF2B5EF4-FFF2-40B4-BE49-F238E27FC236}">
                  <a16:creationId xmlns:a16="http://schemas.microsoft.com/office/drawing/2014/main" id="{E7400BC4-CDAC-0010-4D78-763720CC3F78}"/>
                </a:ext>
              </a:extLst>
            </p:cNvPr>
            <p:cNvSpPr>
              <a:spLocks noChangeArrowheads="1"/>
            </p:cNvSpPr>
            <p:nvPr/>
          </p:nvSpPr>
          <p:spPr bwMode="auto">
            <a:xfrm>
              <a:off x="1770" y="3669"/>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18" name="Rectangle 60">
              <a:extLst>
                <a:ext uri="{FF2B5EF4-FFF2-40B4-BE49-F238E27FC236}">
                  <a16:creationId xmlns:a16="http://schemas.microsoft.com/office/drawing/2014/main" id="{2B70F670-7EB0-6931-E3DA-78C2387C8382}"/>
                </a:ext>
              </a:extLst>
            </p:cNvPr>
            <p:cNvSpPr>
              <a:spLocks noChangeArrowheads="1"/>
            </p:cNvSpPr>
            <p:nvPr/>
          </p:nvSpPr>
          <p:spPr bwMode="auto">
            <a:xfrm>
              <a:off x="1128" y="2880"/>
              <a:ext cx="2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a:t>
              </a:r>
            </a:p>
          </p:txBody>
        </p:sp>
        <p:sp>
          <p:nvSpPr>
            <p:cNvPr id="11319" name="Freeform 66">
              <a:extLst>
                <a:ext uri="{FF2B5EF4-FFF2-40B4-BE49-F238E27FC236}">
                  <a16:creationId xmlns:a16="http://schemas.microsoft.com/office/drawing/2014/main" id="{4875A0DE-5481-2C76-9ACF-4104529DE346}"/>
                </a:ext>
              </a:extLst>
            </p:cNvPr>
            <p:cNvSpPr>
              <a:spLocks/>
            </p:cNvSpPr>
            <p:nvPr/>
          </p:nvSpPr>
          <p:spPr bwMode="auto">
            <a:xfrm>
              <a:off x="713" y="3120"/>
              <a:ext cx="655" cy="303"/>
            </a:xfrm>
            <a:custGeom>
              <a:avLst/>
              <a:gdLst>
                <a:gd name="T0" fmla="*/ 0 w 655"/>
                <a:gd name="T1" fmla="*/ 304800 h 303"/>
                <a:gd name="T2" fmla="*/ 228600 w 655"/>
                <a:gd name="T3" fmla="*/ 0 h 303"/>
                <a:gd name="T4" fmla="*/ 457200 w 655"/>
                <a:gd name="T5" fmla="*/ 304800 h 303"/>
                <a:gd name="T6" fmla="*/ 0 60000 65536"/>
                <a:gd name="T7" fmla="*/ 0 60000 65536"/>
                <a:gd name="T8" fmla="*/ 0 60000 65536"/>
              </a:gdLst>
              <a:ahLst/>
              <a:cxnLst>
                <a:cxn ang="T6">
                  <a:pos x="T0" y="T1"/>
                </a:cxn>
                <a:cxn ang="T7">
                  <a:pos x="T2" y="T3"/>
                </a:cxn>
                <a:cxn ang="T8">
                  <a:pos x="T4" y="T5"/>
                </a:cxn>
              </a:cxnLst>
              <a:rect l="0" t="0" r="r" b="b"/>
              <a:pathLst>
                <a:path w="655" h="303">
                  <a:moveTo>
                    <a:pt x="0" y="303"/>
                  </a:moveTo>
                  <a:lnTo>
                    <a:pt x="518" y="0"/>
                  </a:lnTo>
                  <a:lnTo>
                    <a:pt x="655" y="65"/>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20" name="Rectangle 62">
              <a:extLst>
                <a:ext uri="{FF2B5EF4-FFF2-40B4-BE49-F238E27FC236}">
                  <a16:creationId xmlns:a16="http://schemas.microsoft.com/office/drawing/2014/main" id="{260A7A72-08B5-68C0-06DC-1B3187BB2504}"/>
                </a:ext>
              </a:extLst>
            </p:cNvPr>
            <p:cNvSpPr>
              <a:spLocks noChangeArrowheads="1"/>
            </p:cNvSpPr>
            <p:nvPr/>
          </p:nvSpPr>
          <p:spPr bwMode="auto">
            <a:xfrm>
              <a:off x="496" y="3408"/>
              <a:ext cx="34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a:t>
              </a:r>
            </a:p>
          </p:txBody>
        </p:sp>
        <p:sp>
          <p:nvSpPr>
            <p:cNvPr id="11321" name="Freeform 65">
              <a:extLst>
                <a:ext uri="{FF2B5EF4-FFF2-40B4-BE49-F238E27FC236}">
                  <a16:creationId xmlns:a16="http://schemas.microsoft.com/office/drawing/2014/main" id="{3F9319B8-4FE7-F706-714A-2CD68C8515CC}"/>
                </a:ext>
              </a:extLst>
            </p:cNvPr>
            <p:cNvSpPr>
              <a:spLocks/>
            </p:cNvSpPr>
            <p:nvPr/>
          </p:nvSpPr>
          <p:spPr bwMode="auto">
            <a:xfrm>
              <a:off x="538" y="3616"/>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11273" name="Rectangle 57">
            <a:extLst>
              <a:ext uri="{FF2B5EF4-FFF2-40B4-BE49-F238E27FC236}">
                <a16:creationId xmlns:a16="http://schemas.microsoft.com/office/drawing/2014/main" id="{2ACA5BB1-06FB-65BB-C378-E8AD5D3E925D}"/>
              </a:ext>
            </a:extLst>
          </p:cNvPr>
          <p:cNvSpPr>
            <a:spLocks noChangeArrowheads="1"/>
          </p:cNvSpPr>
          <p:nvPr/>
        </p:nvSpPr>
        <p:spPr bwMode="auto">
          <a:xfrm>
            <a:off x="4343400" y="40989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grpSp>
        <p:nvGrpSpPr>
          <p:cNvPr id="11274" name="Group 109">
            <a:extLst>
              <a:ext uri="{FF2B5EF4-FFF2-40B4-BE49-F238E27FC236}">
                <a16:creationId xmlns:a16="http://schemas.microsoft.com/office/drawing/2014/main" id="{C48E7A35-6D12-0085-17E4-1A3A12F6D5C4}"/>
              </a:ext>
            </a:extLst>
          </p:cNvPr>
          <p:cNvGrpSpPr>
            <a:grpSpLocks/>
          </p:cNvGrpSpPr>
          <p:nvPr/>
        </p:nvGrpSpPr>
        <p:grpSpPr bwMode="auto">
          <a:xfrm>
            <a:off x="4572000" y="2127250"/>
            <a:ext cx="2644775" cy="2139950"/>
            <a:chOff x="2880" y="1323"/>
            <a:chExt cx="1666" cy="1348"/>
          </a:xfrm>
        </p:grpSpPr>
        <p:sp>
          <p:nvSpPr>
            <p:cNvPr id="11294" name="Rectangle 57">
              <a:extLst>
                <a:ext uri="{FF2B5EF4-FFF2-40B4-BE49-F238E27FC236}">
                  <a16:creationId xmlns:a16="http://schemas.microsoft.com/office/drawing/2014/main" id="{3B758E38-930E-5DF8-7FAC-3CAEF1A93869}"/>
                </a:ext>
              </a:extLst>
            </p:cNvPr>
            <p:cNvSpPr>
              <a:spLocks noChangeArrowheads="1"/>
            </p:cNvSpPr>
            <p:nvPr/>
          </p:nvSpPr>
          <p:spPr bwMode="auto">
            <a:xfrm>
              <a:off x="2880" y="2416"/>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295" name="Rectangle 60">
              <a:extLst>
                <a:ext uri="{FF2B5EF4-FFF2-40B4-BE49-F238E27FC236}">
                  <a16:creationId xmlns:a16="http://schemas.microsoft.com/office/drawing/2014/main" id="{49FBF7F3-7911-1E11-71FE-FFE340259FE5}"/>
                </a:ext>
              </a:extLst>
            </p:cNvPr>
            <p:cNvSpPr>
              <a:spLocks noChangeArrowheads="1"/>
            </p:cNvSpPr>
            <p:nvPr/>
          </p:nvSpPr>
          <p:spPr bwMode="auto">
            <a:xfrm>
              <a:off x="3836" y="1921"/>
              <a:ext cx="3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PP</a:t>
              </a:r>
            </a:p>
          </p:txBody>
        </p:sp>
        <p:sp>
          <p:nvSpPr>
            <p:cNvPr id="11296" name="Rectangle 62">
              <a:extLst>
                <a:ext uri="{FF2B5EF4-FFF2-40B4-BE49-F238E27FC236}">
                  <a16:creationId xmlns:a16="http://schemas.microsoft.com/office/drawing/2014/main" id="{7D7D295A-A548-FBEC-69D8-C896C9F6E47C}"/>
                </a:ext>
              </a:extLst>
            </p:cNvPr>
            <p:cNvSpPr>
              <a:spLocks noChangeArrowheads="1"/>
            </p:cNvSpPr>
            <p:nvPr/>
          </p:nvSpPr>
          <p:spPr bwMode="auto">
            <a:xfrm>
              <a:off x="4079" y="2171"/>
              <a:ext cx="34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a:t>
              </a:r>
            </a:p>
          </p:txBody>
        </p:sp>
        <p:sp>
          <p:nvSpPr>
            <p:cNvPr id="11297" name="Freeform 65">
              <a:extLst>
                <a:ext uri="{FF2B5EF4-FFF2-40B4-BE49-F238E27FC236}">
                  <a16:creationId xmlns:a16="http://schemas.microsoft.com/office/drawing/2014/main" id="{0F3AF0CA-7358-B4E9-F6EE-6C9DF45733E6}"/>
                </a:ext>
              </a:extLst>
            </p:cNvPr>
            <p:cNvSpPr>
              <a:spLocks/>
            </p:cNvSpPr>
            <p:nvPr/>
          </p:nvSpPr>
          <p:spPr bwMode="auto">
            <a:xfrm>
              <a:off x="4121" y="2379"/>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98" name="Freeform 66">
              <a:extLst>
                <a:ext uri="{FF2B5EF4-FFF2-40B4-BE49-F238E27FC236}">
                  <a16:creationId xmlns:a16="http://schemas.microsoft.com/office/drawing/2014/main" id="{E5383D01-A79E-5109-9A3B-AD68936EA524}"/>
                </a:ext>
              </a:extLst>
            </p:cNvPr>
            <p:cNvSpPr>
              <a:spLocks/>
            </p:cNvSpPr>
            <p:nvPr/>
          </p:nvSpPr>
          <p:spPr bwMode="auto">
            <a:xfrm>
              <a:off x="3785" y="2160"/>
              <a:ext cx="324" cy="252"/>
            </a:xfrm>
            <a:custGeom>
              <a:avLst/>
              <a:gdLst>
                <a:gd name="T0" fmla="*/ 0 w 324"/>
                <a:gd name="T1" fmla="*/ 304800 h 252"/>
                <a:gd name="T2" fmla="*/ 228600 w 324"/>
                <a:gd name="T3" fmla="*/ 0 h 252"/>
                <a:gd name="T4" fmla="*/ 457200 w 324"/>
                <a:gd name="T5" fmla="*/ 304800 h 252"/>
                <a:gd name="T6" fmla="*/ 0 60000 65536"/>
                <a:gd name="T7" fmla="*/ 0 60000 65536"/>
                <a:gd name="T8" fmla="*/ 0 60000 65536"/>
              </a:gdLst>
              <a:ahLst/>
              <a:cxnLst>
                <a:cxn ang="T6">
                  <a:pos x="T0" y="T1"/>
                </a:cxn>
                <a:cxn ang="T7">
                  <a:pos x="T2" y="T3"/>
                </a:cxn>
                <a:cxn ang="T8">
                  <a:pos x="T4" y="T5"/>
                </a:cxn>
              </a:cxnLst>
              <a:rect l="0" t="0" r="r" b="b"/>
              <a:pathLst>
                <a:path w="324" h="252">
                  <a:moveTo>
                    <a:pt x="0" y="252"/>
                  </a:moveTo>
                  <a:lnTo>
                    <a:pt x="228" y="0"/>
                  </a:lnTo>
                  <a:lnTo>
                    <a:pt x="324" y="54"/>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99" name="Rectangle 57">
              <a:extLst>
                <a:ext uri="{FF2B5EF4-FFF2-40B4-BE49-F238E27FC236}">
                  <a16:creationId xmlns:a16="http://schemas.microsoft.com/office/drawing/2014/main" id="{307D2C38-7C81-D8F6-E04D-7BD4A83A32E8}"/>
                </a:ext>
              </a:extLst>
            </p:cNvPr>
            <p:cNvSpPr>
              <a:spLocks noChangeArrowheads="1"/>
            </p:cNvSpPr>
            <p:nvPr/>
          </p:nvSpPr>
          <p:spPr bwMode="auto">
            <a:xfrm>
              <a:off x="3297" y="2416"/>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00" name="Rectangle 57">
              <a:extLst>
                <a:ext uri="{FF2B5EF4-FFF2-40B4-BE49-F238E27FC236}">
                  <a16:creationId xmlns:a16="http://schemas.microsoft.com/office/drawing/2014/main" id="{91C305E8-006F-730E-3B27-6B60CB3602AE}"/>
                </a:ext>
              </a:extLst>
            </p:cNvPr>
            <p:cNvSpPr>
              <a:spLocks noChangeArrowheads="1"/>
            </p:cNvSpPr>
            <p:nvPr/>
          </p:nvSpPr>
          <p:spPr bwMode="auto">
            <a:xfrm>
              <a:off x="3653" y="2416"/>
              <a:ext cx="22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P</a:t>
              </a:r>
            </a:p>
          </p:txBody>
        </p:sp>
        <p:sp>
          <p:nvSpPr>
            <p:cNvPr id="11301" name="Rectangle 57">
              <a:extLst>
                <a:ext uri="{FF2B5EF4-FFF2-40B4-BE49-F238E27FC236}">
                  <a16:creationId xmlns:a16="http://schemas.microsoft.com/office/drawing/2014/main" id="{73F0AAA8-F9F5-CA27-F35E-44818C8EF22F}"/>
                </a:ext>
              </a:extLst>
            </p:cNvPr>
            <p:cNvSpPr>
              <a:spLocks noChangeArrowheads="1"/>
            </p:cNvSpPr>
            <p:nvPr/>
          </p:nvSpPr>
          <p:spPr bwMode="auto">
            <a:xfrm>
              <a:off x="3935" y="2416"/>
              <a:ext cx="23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a:t>
              </a:r>
            </a:p>
          </p:txBody>
        </p:sp>
        <p:sp>
          <p:nvSpPr>
            <p:cNvPr id="11302" name="Rectangle 57">
              <a:extLst>
                <a:ext uri="{FF2B5EF4-FFF2-40B4-BE49-F238E27FC236}">
                  <a16:creationId xmlns:a16="http://schemas.microsoft.com/office/drawing/2014/main" id="{43F36708-39D5-2E7C-633A-596B0FEACAE5}"/>
                </a:ext>
              </a:extLst>
            </p:cNvPr>
            <p:cNvSpPr>
              <a:spLocks noChangeArrowheads="1"/>
            </p:cNvSpPr>
            <p:nvPr/>
          </p:nvSpPr>
          <p:spPr bwMode="auto">
            <a:xfrm>
              <a:off x="4307" y="2421"/>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303" name="Rectangle 60">
              <a:extLst>
                <a:ext uri="{FF2B5EF4-FFF2-40B4-BE49-F238E27FC236}">
                  <a16:creationId xmlns:a16="http://schemas.microsoft.com/office/drawing/2014/main" id="{86C6F638-6B2E-5BDA-4164-9C67EAA315AA}"/>
                </a:ext>
              </a:extLst>
            </p:cNvPr>
            <p:cNvSpPr>
              <a:spLocks noChangeArrowheads="1"/>
            </p:cNvSpPr>
            <p:nvPr/>
          </p:nvSpPr>
          <p:spPr bwMode="auto">
            <a:xfrm>
              <a:off x="3610" y="1632"/>
              <a:ext cx="32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a:t>
              </a:r>
            </a:p>
          </p:txBody>
        </p:sp>
        <p:sp>
          <p:nvSpPr>
            <p:cNvPr id="11304" name="Freeform 66">
              <a:extLst>
                <a:ext uri="{FF2B5EF4-FFF2-40B4-BE49-F238E27FC236}">
                  <a16:creationId xmlns:a16="http://schemas.microsoft.com/office/drawing/2014/main" id="{772C2E57-486D-840D-B74C-09DA82ACD64F}"/>
                </a:ext>
              </a:extLst>
            </p:cNvPr>
            <p:cNvSpPr>
              <a:spLocks/>
            </p:cNvSpPr>
            <p:nvPr/>
          </p:nvSpPr>
          <p:spPr bwMode="auto">
            <a:xfrm>
              <a:off x="3250" y="1872"/>
              <a:ext cx="655" cy="303"/>
            </a:xfrm>
            <a:custGeom>
              <a:avLst/>
              <a:gdLst>
                <a:gd name="T0" fmla="*/ 0 w 655"/>
                <a:gd name="T1" fmla="*/ 304800 h 303"/>
                <a:gd name="T2" fmla="*/ 228600 w 655"/>
                <a:gd name="T3" fmla="*/ 0 h 303"/>
                <a:gd name="T4" fmla="*/ 457200 w 655"/>
                <a:gd name="T5" fmla="*/ 304800 h 303"/>
                <a:gd name="T6" fmla="*/ 0 60000 65536"/>
                <a:gd name="T7" fmla="*/ 0 60000 65536"/>
                <a:gd name="T8" fmla="*/ 0 60000 65536"/>
              </a:gdLst>
              <a:ahLst/>
              <a:cxnLst>
                <a:cxn ang="T6">
                  <a:pos x="T0" y="T1"/>
                </a:cxn>
                <a:cxn ang="T7">
                  <a:pos x="T2" y="T3"/>
                </a:cxn>
                <a:cxn ang="T8">
                  <a:pos x="T4" y="T5"/>
                </a:cxn>
              </a:cxnLst>
              <a:rect l="0" t="0" r="r" b="b"/>
              <a:pathLst>
                <a:path w="655" h="303">
                  <a:moveTo>
                    <a:pt x="0" y="303"/>
                  </a:moveTo>
                  <a:lnTo>
                    <a:pt x="518" y="0"/>
                  </a:lnTo>
                  <a:lnTo>
                    <a:pt x="655" y="65"/>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05" name="Rectangle 62">
              <a:extLst>
                <a:ext uri="{FF2B5EF4-FFF2-40B4-BE49-F238E27FC236}">
                  <a16:creationId xmlns:a16="http://schemas.microsoft.com/office/drawing/2014/main" id="{856331E2-0E77-44AF-B4F1-F2D6BA25BDA6}"/>
                </a:ext>
              </a:extLst>
            </p:cNvPr>
            <p:cNvSpPr>
              <a:spLocks noChangeArrowheads="1"/>
            </p:cNvSpPr>
            <p:nvPr/>
          </p:nvSpPr>
          <p:spPr bwMode="auto">
            <a:xfrm>
              <a:off x="3040" y="2160"/>
              <a:ext cx="32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a:t>
              </a:r>
            </a:p>
          </p:txBody>
        </p:sp>
        <p:sp>
          <p:nvSpPr>
            <p:cNvPr id="11306" name="Freeform 65">
              <a:extLst>
                <a:ext uri="{FF2B5EF4-FFF2-40B4-BE49-F238E27FC236}">
                  <a16:creationId xmlns:a16="http://schemas.microsoft.com/office/drawing/2014/main" id="{B06630F2-EC3D-AF51-D4FD-8A25D9B08315}"/>
                </a:ext>
              </a:extLst>
            </p:cNvPr>
            <p:cNvSpPr>
              <a:spLocks/>
            </p:cNvSpPr>
            <p:nvPr/>
          </p:nvSpPr>
          <p:spPr bwMode="auto">
            <a:xfrm>
              <a:off x="3075" y="2368"/>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307" name="Rectangle 62">
              <a:extLst>
                <a:ext uri="{FF2B5EF4-FFF2-40B4-BE49-F238E27FC236}">
                  <a16:creationId xmlns:a16="http://schemas.microsoft.com/office/drawing/2014/main" id="{82B39563-1DBE-9329-5208-03773509A88D}"/>
                </a:ext>
              </a:extLst>
            </p:cNvPr>
            <p:cNvSpPr>
              <a:spLocks noChangeArrowheads="1"/>
            </p:cNvSpPr>
            <p:nvPr/>
          </p:nvSpPr>
          <p:spPr bwMode="auto">
            <a:xfrm>
              <a:off x="3648" y="1323"/>
              <a:ext cx="2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a:t>
              </a:r>
            </a:p>
          </p:txBody>
        </p:sp>
        <p:sp>
          <p:nvSpPr>
            <p:cNvPr id="11308" name="Freeform 65">
              <a:extLst>
                <a:ext uri="{FF2B5EF4-FFF2-40B4-BE49-F238E27FC236}">
                  <a16:creationId xmlns:a16="http://schemas.microsoft.com/office/drawing/2014/main" id="{B2A2B4E4-A369-33A9-4F55-A4503447D33E}"/>
                </a:ext>
              </a:extLst>
            </p:cNvPr>
            <p:cNvSpPr>
              <a:spLocks/>
            </p:cNvSpPr>
            <p:nvPr/>
          </p:nvSpPr>
          <p:spPr bwMode="auto">
            <a:xfrm>
              <a:off x="3769" y="1541"/>
              <a:ext cx="2" cy="115"/>
            </a:xfrm>
            <a:custGeom>
              <a:avLst/>
              <a:gdLst>
                <a:gd name="T0" fmla="*/ 0 w 2"/>
                <a:gd name="T1" fmla="*/ 304800 h 115"/>
                <a:gd name="T2" fmla="*/ 228600 w 2"/>
                <a:gd name="T3" fmla="*/ 0 h 115"/>
                <a:gd name="T4" fmla="*/ 457200 w 2"/>
                <a:gd name="T5" fmla="*/ 304800 h 115"/>
                <a:gd name="T6" fmla="*/ 0 60000 65536"/>
                <a:gd name="T7" fmla="*/ 0 60000 65536"/>
                <a:gd name="T8" fmla="*/ 0 60000 65536"/>
              </a:gdLst>
              <a:ahLst/>
              <a:cxnLst>
                <a:cxn ang="T6">
                  <a:pos x="T0" y="T1"/>
                </a:cxn>
                <a:cxn ang="T7">
                  <a:pos x="T2" y="T3"/>
                </a:cxn>
                <a:cxn ang="T8">
                  <a:pos x="T4" y="T5"/>
                </a:cxn>
              </a:cxnLst>
              <a:rect l="0" t="0" r="r" b="b"/>
              <a:pathLst>
                <a:path w="2" h="115">
                  <a:moveTo>
                    <a:pt x="2" y="11"/>
                  </a:moveTo>
                  <a:lnTo>
                    <a:pt x="2" y="0"/>
                  </a:lnTo>
                  <a:lnTo>
                    <a:pt x="0" y="115"/>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11275" name="Rectangle 57">
            <a:extLst>
              <a:ext uri="{FF2B5EF4-FFF2-40B4-BE49-F238E27FC236}">
                <a16:creationId xmlns:a16="http://schemas.microsoft.com/office/drawing/2014/main" id="{97BE03F1-79A7-2AE1-D5B6-BDC4D236F55B}"/>
              </a:ext>
            </a:extLst>
          </p:cNvPr>
          <p:cNvSpPr>
            <a:spLocks noChangeArrowheads="1"/>
          </p:cNvSpPr>
          <p:nvPr/>
        </p:nvSpPr>
        <p:spPr bwMode="auto">
          <a:xfrm>
            <a:off x="4343400" y="60801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grpSp>
        <p:nvGrpSpPr>
          <p:cNvPr id="11276" name="Group 111">
            <a:extLst>
              <a:ext uri="{FF2B5EF4-FFF2-40B4-BE49-F238E27FC236}">
                <a16:creationId xmlns:a16="http://schemas.microsoft.com/office/drawing/2014/main" id="{A09EF2B8-F2A9-F53B-3495-25F987E9E4A8}"/>
              </a:ext>
            </a:extLst>
          </p:cNvPr>
          <p:cNvGrpSpPr>
            <a:grpSpLocks/>
          </p:cNvGrpSpPr>
          <p:nvPr/>
        </p:nvGrpSpPr>
        <p:grpSpPr bwMode="auto">
          <a:xfrm>
            <a:off x="4572000" y="4495800"/>
            <a:ext cx="2644775" cy="1725613"/>
            <a:chOff x="2880" y="2832"/>
            <a:chExt cx="1666" cy="1087"/>
          </a:xfrm>
        </p:grpSpPr>
        <p:sp>
          <p:nvSpPr>
            <p:cNvPr id="11279" name="Rectangle 57">
              <a:extLst>
                <a:ext uri="{FF2B5EF4-FFF2-40B4-BE49-F238E27FC236}">
                  <a16:creationId xmlns:a16="http://schemas.microsoft.com/office/drawing/2014/main" id="{1FBD0FFB-4356-0C44-E104-7F54D65F8F13}"/>
                </a:ext>
              </a:extLst>
            </p:cNvPr>
            <p:cNvSpPr>
              <a:spLocks noChangeArrowheads="1"/>
            </p:cNvSpPr>
            <p:nvPr/>
          </p:nvSpPr>
          <p:spPr bwMode="auto">
            <a:xfrm>
              <a:off x="2880" y="3664"/>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280" name="Rectangle 62">
              <a:extLst>
                <a:ext uri="{FF2B5EF4-FFF2-40B4-BE49-F238E27FC236}">
                  <a16:creationId xmlns:a16="http://schemas.microsoft.com/office/drawing/2014/main" id="{AEE5BD38-79C5-FE32-D726-A8138CE4D6CA}"/>
                </a:ext>
              </a:extLst>
            </p:cNvPr>
            <p:cNvSpPr>
              <a:spLocks noChangeArrowheads="1"/>
            </p:cNvSpPr>
            <p:nvPr/>
          </p:nvSpPr>
          <p:spPr bwMode="auto">
            <a:xfrm>
              <a:off x="4079" y="3419"/>
              <a:ext cx="34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a:t>
              </a:r>
            </a:p>
          </p:txBody>
        </p:sp>
        <p:sp>
          <p:nvSpPr>
            <p:cNvPr id="11281" name="Freeform 65">
              <a:extLst>
                <a:ext uri="{FF2B5EF4-FFF2-40B4-BE49-F238E27FC236}">
                  <a16:creationId xmlns:a16="http://schemas.microsoft.com/office/drawing/2014/main" id="{E3EF3E45-B6C2-AA14-CB70-554B62F37778}"/>
                </a:ext>
              </a:extLst>
            </p:cNvPr>
            <p:cNvSpPr>
              <a:spLocks/>
            </p:cNvSpPr>
            <p:nvPr/>
          </p:nvSpPr>
          <p:spPr bwMode="auto">
            <a:xfrm>
              <a:off x="4121" y="3627"/>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82" name="Rectangle 57">
              <a:extLst>
                <a:ext uri="{FF2B5EF4-FFF2-40B4-BE49-F238E27FC236}">
                  <a16:creationId xmlns:a16="http://schemas.microsoft.com/office/drawing/2014/main" id="{84D3B214-F99D-94AD-78D1-37254EB3D491}"/>
                </a:ext>
              </a:extLst>
            </p:cNvPr>
            <p:cNvSpPr>
              <a:spLocks noChangeArrowheads="1"/>
            </p:cNvSpPr>
            <p:nvPr/>
          </p:nvSpPr>
          <p:spPr bwMode="auto">
            <a:xfrm>
              <a:off x="3304" y="3664"/>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283" name="Rectangle 57">
              <a:extLst>
                <a:ext uri="{FF2B5EF4-FFF2-40B4-BE49-F238E27FC236}">
                  <a16:creationId xmlns:a16="http://schemas.microsoft.com/office/drawing/2014/main" id="{348CEC09-01C6-2A90-5009-2889B015BA50}"/>
                </a:ext>
              </a:extLst>
            </p:cNvPr>
            <p:cNvSpPr>
              <a:spLocks noChangeArrowheads="1"/>
            </p:cNvSpPr>
            <p:nvPr/>
          </p:nvSpPr>
          <p:spPr bwMode="auto">
            <a:xfrm>
              <a:off x="3651" y="3664"/>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284" name="Rectangle 57">
              <a:extLst>
                <a:ext uri="{FF2B5EF4-FFF2-40B4-BE49-F238E27FC236}">
                  <a16:creationId xmlns:a16="http://schemas.microsoft.com/office/drawing/2014/main" id="{9B240899-06EE-8828-A485-3544AB3691A8}"/>
                </a:ext>
              </a:extLst>
            </p:cNvPr>
            <p:cNvSpPr>
              <a:spLocks noChangeArrowheads="1"/>
            </p:cNvSpPr>
            <p:nvPr/>
          </p:nvSpPr>
          <p:spPr bwMode="auto">
            <a:xfrm>
              <a:off x="3935" y="3664"/>
              <a:ext cx="23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a:t>
              </a:r>
            </a:p>
          </p:txBody>
        </p:sp>
        <p:sp>
          <p:nvSpPr>
            <p:cNvPr id="11285" name="Rectangle 57">
              <a:extLst>
                <a:ext uri="{FF2B5EF4-FFF2-40B4-BE49-F238E27FC236}">
                  <a16:creationId xmlns:a16="http://schemas.microsoft.com/office/drawing/2014/main" id="{5A4DB109-3667-D302-7C46-A186BB4EA25E}"/>
                </a:ext>
              </a:extLst>
            </p:cNvPr>
            <p:cNvSpPr>
              <a:spLocks noChangeArrowheads="1"/>
            </p:cNvSpPr>
            <p:nvPr/>
          </p:nvSpPr>
          <p:spPr bwMode="auto">
            <a:xfrm>
              <a:off x="4307" y="3669"/>
              <a:ext cx="2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a:t>
              </a:r>
            </a:p>
          </p:txBody>
        </p:sp>
        <p:sp>
          <p:nvSpPr>
            <p:cNvPr id="11286" name="Rectangle 62">
              <a:extLst>
                <a:ext uri="{FF2B5EF4-FFF2-40B4-BE49-F238E27FC236}">
                  <a16:creationId xmlns:a16="http://schemas.microsoft.com/office/drawing/2014/main" id="{DF239773-67E3-2C71-A32F-DB73BB6D3E5B}"/>
                </a:ext>
              </a:extLst>
            </p:cNvPr>
            <p:cNvSpPr>
              <a:spLocks noChangeArrowheads="1"/>
            </p:cNvSpPr>
            <p:nvPr/>
          </p:nvSpPr>
          <p:spPr bwMode="auto">
            <a:xfrm>
              <a:off x="3093" y="3408"/>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287" name="Freeform 65">
              <a:extLst>
                <a:ext uri="{FF2B5EF4-FFF2-40B4-BE49-F238E27FC236}">
                  <a16:creationId xmlns:a16="http://schemas.microsoft.com/office/drawing/2014/main" id="{846255DF-326F-4827-B121-B7A24415063F}"/>
                </a:ext>
              </a:extLst>
            </p:cNvPr>
            <p:cNvSpPr>
              <a:spLocks/>
            </p:cNvSpPr>
            <p:nvPr/>
          </p:nvSpPr>
          <p:spPr bwMode="auto">
            <a:xfrm>
              <a:off x="3075" y="3616"/>
              <a:ext cx="288" cy="85"/>
            </a:xfrm>
            <a:custGeom>
              <a:avLst/>
              <a:gdLst>
                <a:gd name="T0" fmla="*/ 0 w 288"/>
                <a:gd name="T1" fmla="*/ 0 h 192"/>
                <a:gd name="T2" fmla="*/ 228600 w 288"/>
                <a:gd name="T3" fmla="*/ 0 h 192"/>
                <a:gd name="T4" fmla="*/ 457200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88" name="Freeform 66">
              <a:extLst>
                <a:ext uri="{FF2B5EF4-FFF2-40B4-BE49-F238E27FC236}">
                  <a16:creationId xmlns:a16="http://schemas.microsoft.com/office/drawing/2014/main" id="{1B171004-B250-5696-20A2-DE0A0D56A816}"/>
                </a:ext>
              </a:extLst>
            </p:cNvPr>
            <p:cNvSpPr>
              <a:spLocks/>
            </p:cNvSpPr>
            <p:nvPr/>
          </p:nvSpPr>
          <p:spPr bwMode="auto">
            <a:xfrm>
              <a:off x="3277" y="3378"/>
              <a:ext cx="467" cy="318"/>
            </a:xfrm>
            <a:custGeom>
              <a:avLst/>
              <a:gdLst>
                <a:gd name="T0" fmla="*/ 0 w 467"/>
                <a:gd name="T1" fmla="*/ 11149 h 365"/>
                <a:gd name="T2" fmla="*/ 228600 w 467"/>
                <a:gd name="T3" fmla="*/ 0 h 365"/>
                <a:gd name="T4" fmla="*/ 457200 w 467"/>
                <a:gd name="T5" fmla="*/ 11149 h 365"/>
                <a:gd name="T6" fmla="*/ 0 60000 65536"/>
                <a:gd name="T7" fmla="*/ 0 60000 65536"/>
                <a:gd name="T8" fmla="*/ 0 60000 65536"/>
              </a:gdLst>
              <a:ahLst/>
              <a:cxnLst>
                <a:cxn ang="T6">
                  <a:pos x="T0" y="T1"/>
                </a:cxn>
                <a:cxn ang="T7">
                  <a:pos x="T2" y="T3"/>
                </a:cxn>
                <a:cxn ang="T8">
                  <a:pos x="T4" y="T5"/>
                </a:cxn>
              </a:cxnLst>
              <a:rect l="0" t="0" r="r" b="b"/>
              <a:pathLst>
                <a:path w="467" h="365">
                  <a:moveTo>
                    <a:pt x="467" y="365"/>
                  </a:moveTo>
                  <a:lnTo>
                    <a:pt x="135" y="0"/>
                  </a:lnTo>
                  <a:lnTo>
                    <a:pt x="0" y="91"/>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89" name="Rectangle 96">
              <a:extLst>
                <a:ext uri="{FF2B5EF4-FFF2-40B4-BE49-F238E27FC236}">
                  <a16:creationId xmlns:a16="http://schemas.microsoft.com/office/drawing/2014/main" id="{410DBBE7-6349-58D9-ED69-B00D7FE497AB}"/>
                </a:ext>
              </a:extLst>
            </p:cNvPr>
            <p:cNvSpPr>
              <a:spLocks noChangeArrowheads="1"/>
            </p:cNvSpPr>
            <p:nvPr/>
          </p:nvSpPr>
          <p:spPr bwMode="auto">
            <a:xfrm>
              <a:off x="3312" y="3120"/>
              <a:ext cx="22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a:t>
              </a:r>
            </a:p>
          </p:txBody>
        </p:sp>
        <p:sp>
          <p:nvSpPr>
            <p:cNvPr id="11290" name="Rectangle 60">
              <a:extLst>
                <a:ext uri="{FF2B5EF4-FFF2-40B4-BE49-F238E27FC236}">
                  <a16:creationId xmlns:a16="http://schemas.microsoft.com/office/drawing/2014/main" id="{DD437BBE-460C-639E-4471-11A66BCFBF3E}"/>
                </a:ext>
              </a:extLst>
            </p:cNvPr>
            <p:cNvSpPr>
              <a:spLocks noChangeArrowheads="1"/>
            </p:cNvSpPr>
            <p:nvPr/>
          </p:nvSpPr>
          <p:spPr bwMode="auto">
            <a:xfrm flipH="1">
              <a:off x="3719" y="2832"/>
              <a:ext cx="2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a:t>
              </a:r>
            </a:p>
          </p:txBody>
        </p:sp>
        <p:sp>
          <p:nvSpPr>
            <p:cNvPr id="11291" name="Rectangle 62">
              <a:extLst>
                <a:ext uri="{FF2B5EF4-FFF2-40B4-BE49-F238E27FC236}">
                  <a16:creationId xmlns:a16="http://schemas.microsoft.com/office/drawing/2014/main" id="{90523DD1-2C2A-C32C-19DF-036884051B93}"/>
                </a:ext>
              </a:extLst>
            </p:cNvPr>
            <p:cNvSpPr>
              <a:spLocks noChangeArrowheads="1"/>
            </p:cNvSpPr>
            <p:nvPr/>
          </p:nvSpPr>
          <p:spPr bwMode="auto">
            <a:xfrm>
              <a:off x="4128" y="3120"/>
              <a:ext cx="217"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a:t>
              </a:r>
            </a:p>
          </p:txBody>
        </p:sp>
        <p:sp>
          <p:nvSpPr>
            <p:cNvPr id="11292" name="Freeform 65">
              <a:extLst>
                <a:ext uri="{FF2B5EF4-FFF2-40B4-BE49-F238E27FC236}">
                  <a16:creationId xmlns:a16="http://schemas.microsoft.com/office/drawing/2014/main" id="{99682560-ECDD-8348-FC83-6551991EA15C}"/>
                </a:ext>
              </a:extLst>
            </p:cNvPr>
            <p:cNvSpPr>
              <a:spLocks/>
            </p:cNvSpPr>
            <p:nvPr/>
          </p:nvSpPr>
          <p:spPr bwMode="auto">
            <a:xfrm>
              <a:off x="4249" y="3338"/>
              <a:ext cx="2" cy="115"/>
            </a:xfrm>
            <a:custGeom>
              <a:avLst/>
              <a:gdLst>
                <a:gd name="T0" fmla="*/ 0 w 2"/>
                <a:gd name="T1" fmla="*/ 304800 h 115"/>
                <a:gd name="T2" fmla="*/ 228600 w 2"/>
                <a:gd name="T3" fmla="*/ 0 h 115"/>
                <a:gd name="T4" fmla="*/ 457200 w 2"/>
                <a:gd name="T5" fmla="*/ 304800 h 115"/>
                <a:gd name="T6" fmla="*/ 0 60000 65536"/>
                <a:gd name="T7" fmla="*/ 0 60000 65536"/>
                <a:gd name="T8" fmla="*/ 0 60000 65536"/>
              </a:gdLst>
              <a:ahLst/>
              <a:cxnLst>
                <a:cxn ang="T6">
                  <a:pos x="T0" y="T1"/>
                </a:cxn>
                <a:cxn ang="T7">
                  <a:pos x="T2" y="T3"/>
                </a:cxn>
                <a:cxn ang="T8">
                  <a:pos x="T4" y="T5"/>
                </a:cxn>
              </a:cxnLst>
              <a:rect l="0" t="0" r="r" b="b"/>
              <a:pathLst>
                <a:path w="2" h="115">
                  <a:moveTo>
                    <a:pt x="2" y="11"/>
                  </a:moveTo>
                  <a:lnTo>
                    <a:pt x="2" y="0"/>
                  </a:lnTo>
                  <a:lnTo>
                    <a:pt x="0" y="115"/>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1293" name="Freeform 65">
              <a:extLst>
                <a:ext uri="{FF2B5EF4-FFF2-40B4-BE49-F238E27FC236}">
                  <a16:creationId xmlns:a16="http://schemas.microsoft.com/office/drawing/2014/main" id="{942D1319-B7D7-37EB-9F14-3020382DE1DD}"/>
                </a:ext>
              </a:extLst>
            </p:cNvPr>
            <p:cNvSpPr>
              <a:spLocks/>
            </p:cNvSpPr>
            <p:nvPr/>
          </p:nvSpPr>
          <p:spPr bwMode="auto">
            <a:xfrm>
              <a:off x="3456" y="3063"/>
              <a:ext cx="754" cy="94"/>
            </a:xfrm>
            <a:custGeom>
              <a:avLst/>
              <a:gdLst>
                <a:gd name="T0" fmla="*/ 0 w 288"/>
                <a:gd name="T1" fmla="*/ 0 h 192"/>
                <a:gd name="T2" fmla="*/ 2147483646 w 288"/>
                <a:gd name="T3" fmla="*/ 0 h 192"/>
                <a:gd name="T4" fmla="*/ 2147483646 w 288"/>
                <a:gd name="T5" fmla="*/ 0 h 192"/>
                <a:gd name="T6" fmla="*/ 0 60000 65536"/>
                <a:gd name="T7" fmla="*/ 0 60000 65536"/>
                <a:gd name="T8" fmla="*/ 0 60000 65536"/>
              </a:gdLst>
              <a:ahLst/>
              <a:cxnLst>
                <a:cxn ang="T6">
                  <a:pos x="T0" y="T1"/>
                </a:cxn>
                <a:cxn ang="T7">
                  <a:pos x="T2" y="T3"/>
                </a:cxn>
                <a:cxn ang="T8">
                  <a:pos x="T4" y="T5"/>
                </a:cxn>
              </a:cxnLst>
              <a:rect l="0" t="0" r="r" b="b"/>
              <a:pathLst>
                <a:path w="288" h="192">
                  <a:moveTo>
                    <a:pt x="0" y="192"/>
                  </a:moveTo>
                  <a:lnTo>
                    <a:pt x="144" y="0"/>
                  </a:lnTo>
                  <a:lnTo>
                    <a:pt x="288" y="192"/>
                  </a:lnTo>
                </a:path>
              </a:pathLst>
            </a:custGeom>
            <a:noFill/>
            <a:ln w="28575" cap="flat" cmpd="sng">
              <a:solidFill>
                <a:srgbClr val="3399FF"/>
              </a:solidFill>
              <a:prstDash val="solid"/>
              <a:round/>
              <a:headEnd type="none" w="med" len="me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11277" name="Text Box 105">
            <a:extLst>
              <a:ext uri="{FF2B5EF4-FFF2-40B4-BE49-F238E27FC236}">
                <a16:creationId xmlns:a16="http://schemas.microsoft.com/office/drawing/2014/main" id="{2B2E6C93-E1C0-CB7B-6617-BE102D954A1A}"/>
              </a:ext>
            </a:extLst>
          </p:cNvPr>
          <p:cNvSpPr txBox="1">
            <a:spLocks noChangeArrowheads="1"/>
          </p:cNvSpPr>
          <p:nvPr/>
        </p:nvSpPr>
        <p:spPr bwMode="auto">
          <a:xfrm>
            <a:off x="7875588" y="4122738"/>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1">
            <a:extLst>
              <a:ext uri="{FF2B5EF4-FFF2-40B4-BE49-F238E27FC236}">
                <a16:creationId xmlns:a16="http://schemas.microsoft.com/office/drawing/2014/main" id="{6D2A95C5-AEF6-BB1B-C3B4-524957368B72}"/>
              </a:ext>
            </a:extLst>
          </p:cNvPr>
          <p:cNvGrpSpPr>
            <a:grpSpLocks/>
          </p:cNvGrpSpPr>
          <p:nvPr/>
        </p:nvGrpSpPr>
        <p:grpSpPr bwMode="auto">
          <a:xfrm>
            <a:off x="1100138" y="444500"/>
            <a:ext cx="7011987" cy="1338263"/>
            <a:chOff x="693" y="155"/>
            <a:chExt cx="4417" cy="843"/>
          </a:xfrm>
        </p:grpSpPr>
        <p:pic>
          <p:nvPicPr>
            <p:cNvPr id="19484" name="Picture 58">
              <a:extLst>
                <a:ext uri="{FF2B5EF4-FFF2-40B4-BE49-F238E27FC236}">
                  <a16:creationId xmlns:a16="http://schemas.microsoft.com/office/drawing/2014/main" id="{D89BE61A-CE7E-C037-EE83-1F2DF9A44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 y="155"/>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5" name="Picture 59">
              <a:extLst>
                <a:ext uri="{FF2B5EF4-FFF2-40B4-BE49-F238E27FC236}">
                  <a16:creationId xmlns:a16="http://schemas.microsoft.com/office/drawing/2014/main" id="{67029234-9C67-4298-504B-A70A815AC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 y="459"/>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6" name="Picture 60">
              <a:extLst>
                <a:ext uri="{FF2B5EF4-FFF2-40B4-BE49-F238E27FC236}">
                  <a16:creationId xmlns:a16="http://schemas.microsoft.com/office/drawing/2014/main" id="{72B4D299-3737-7618-6E73-24133EEC8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 y="753"/>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59" name="Rectangle 57">
            <a:extLst>
              <a:ext uri="{FF2B5EF4-FFF2-40B4-BE49-F238E27FC236}">
                <a16:creationId xmlns:a16="http://schemas.microsoft.com/office/drawing/2014/main" id="{6D8D7552-148B-F4AF-61D2-BAED4C8B1F15}"/>
              </a:ext>
            </a:extLst>
          </p:cNvPr>
          <p:cNvSpPr>
            <a:spLocks noChangeArrowheads="1"/>
          </p:cNvSpPr>
          <p:nvPr/>
        </p:nvSpPr>
        <p:spPr bwMode="auto">
          <a:xfrm>
            <a:off x="304800" y="2667000"/>
            <a:ext cx="38417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Reply today to claim your … </a:t>
            </a:r>
          </a:p>
        </p:txBody>
      </p:sp>
      <p:sp>
        <p:nvSpPr>
          <p:cNvPr id="19460" name="Rectangle 57">
            <a:extLst>
              <a:ext uri="{FF2B5EF4-FFF2-40B4-BE49-F238E27FC236}">
                <a16:creationId xmlns:a16="http://schemas.microsoft.com/office/drawing/2014/main" id="{9062EF92-4D32-BB8E-619A-2AA0DD74D68C}"/>
              </a:ext>
            </a:extLst>
          </p:cNvPr>
          <p:cNvSpPr>
            <a:spLocks noChangeArrowheads="1"/>
          </p:cNvSpPr>
          <p:nvPr/>
        </p:nvSpPr>
        <p:spPr bwMode="auto">
          <a:xfrm>
            <a:off x="4673600" y="2667000"/>
            <a:ext cx="37671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Reply today to claim your …</a:t>
            </a:r>
          </a:p>
        </p:txBody>
      </p:sp>
      <p:sp>
        <p:nvSpPr>
          <p:cNvPr id="19461" name="Line 16">
            <a:extLst>
              <a:ext uri="{FF2B5EF4-FFF2-40B4-BE49-F238E27FC236}">
                <a16:creationId xmlns:a16="http://schemas.microsoft.com/office/drawing/2014/main" id="{E898291D-53F9-D3D7-04B4-81814B49B1C8}"/>
              </a:ext>
            </a:extLst>
          </p:cNvPr>
          <p:cNvSpPr>
            <a:spLocks noChangeShapeType="1"/>
          </p:cNvSpPr>
          <p:nvPr/>
        </p:nvSpPr>
        <p:spPr bwMode="auto">
          <a:xfrm>
            <a:off x="0" y="3200400"/>
            <a:ext cx="91440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8497" name="Rectangle 17">
            <a:extLst>
              <a:ext uri="{FF2B5EF4-FFF2-40B4-BE49-F238E27FC236}">
                <a16:creationId xmlns:a16="http://schemas.microsoft.com/office/drawing/2014/main" id="{7154D142-B676-DAD3-2F55-CA4366E2CAD5}"/>
              </a:ext>
            </a:extLst>
          </p:cNvPr>
          <p:cNvSpPr>
            <a:spLocks noChangeArrowheads="1"/>
          </p:cNvSpPr>
          <p:nvPr/>
        </p:nvSpPr>
        <p:spPr bwMode="auto">
          <a:xfrm>
            <a:off x="1528763" y="2209800"/>
            <a:ext cx="13668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goodmail</a:t>
            </a:r>
          </a:p>
        </p:txBody>
      </p:sp>
      <p:sp>
        <p:nvSpPr>
          <p:cNvPr id="148498" name="Rectangle 18">
            <a:extLst>
              <a:ext uri="{FF2B5EF4-FFF2-40B4-BE49-F238E27FC236}">
                <a16:creationId xmlns:a16="http://schemas.microsoft.com/office/drawing/2014/main" id="{F389F90E-A60A-B4A0-1E1F-B245A28ACCDC}"/>
              </a:ext>
            </a:extLst>
          </p:cNvPr>
          <p:cNvSpPr>
            <a:spLocks noChangeArrowheads="1"/>
          </p:cNvSpPr>
          <p:nvPr/>
        </p:nvSpPr>
        <p:spPr bwMode="auto">
          <a:xfrm>
            <a:off x="6165850" y="2209800"/>
            <a:ext cx="86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spam</a:t>
            </a:r>
          </a:p>
        </p:txBody>
      </p:sp>
      <p:sp>
        <p:nvSpPr>
          <p:cNvPr id="19464" name="Rectangle 57">
            <a:extLst>
              <a:ext uri="{FF2B5EF4-FFF2-40B4-BE49-F238E27FC236}">
                <a16:creationId xmlns:a16="http://schemas.microsoft.com/office/drawing/2014/main" id="{7C472395-E2B7-809B-7950-BDC7F60CE3BD}"/>
              </a:ext>
            </a:extLst>
          </p:cNvPr>
          <p:cNvSpPr>
            <a:spLocks noChangeArrowheads="1"/>
          </p:cNvSpPr>
          <p:nvPr/>
        </p:nvSpPr>
        <p:spPr bwMode="auto">
          <a:xfrm>
            <a:off x="512763" y="3810000"/>
            <a:ext cx="34401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Wanna get pizza tonight?</a:t>
            </a:r>
          </a:p>
        </p:txBody>
      </p:sp>
      <p:sp>
        <p:nvSpPr>
          <p:cNvPr id="19465" name="Rectangle 57">
            <a:extLst>
              <a:ext uri="{FF2B5EF4-FFF2-40B4-BE49-F238E27FC236}">
                <a16:creationId xmlns:a16="http://schemas.microsoft.com/office/drawing/2014/main" id="{08D214E5-E5C0-9D78-C498-6D7661E23FA8}"/>
              </a:ext>
            </a:extLst>
          </p:cNvPr>
          <p:cNvSpPr>
            <a:spLocks noChangeArrowheads="1"/>
          </p:cNvSpPr>
          <p:nvPr/>
        </p:nvSpPr>
        <p:spPr bwMode="auto">
          <a:xfrm>
            <a:off x="4843463" y="3810000"/>
            <a:ext cx="34401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Wanna get pizza tonight?</a:t>
            </a:r>
          </a:p>
        </p:txBody>
      </p:sp>
      <p:sp>
        <p:nvSpPr>
          <p:cNvPr id="19466" name="Line 23">
            <a:extLst>
              <a:ext uri="{FF2B5EF4-FFF2-40B4-BE49-F238E27FC236}">
                <a16:creationId xmlns:a16="http://schemas.microsoft.com/office/drawing/2014/main" id="{AD19CDB1-4EF9-2EF3-DC23-6BAC3CF6981B}"/>
              </a:ext>
            </a:extLst>
          </p:cNvPr>
          <p:cNvSpPr>
            <a:spLocks noChangeShapeType="1"/>
          </p:cNvSpPr>
          <p:nvPr/>
        </p:nvSpPr>
        <p:spPr bwMode="auto">
          <a:xfrm>
            <a:off x="0" y="4343400"/>
            <a:ext cx="91440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8504" name="Rectangle 24">
            <a:extLst>
              <a:ext uri="{FF2B5EF4-FFF2-40B4-BE49-F238E27FC236}">
                <a16:creationId xmlns:a16="http://schemas.microsoft.com/office/drawing/2014/main" id="{9E1AF0DC-0D4B-FE12-9F27-5D42DE27CEFA}"/>
              </a:ext>
            </a:extLst>
          </p:cNvPr>
          <p:cNvSpPr>
            <a:spLocks noChangeArrowheads="1"/>
          </p:cNvSpPr>
          <p:nvPr/>
        </p:nvSpPr>
        <p:spPr bwMode="auto">
          <a:xfrm>
            <a:off x="1528763" y="3352800"/>
            <a:ext cx="13668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goodmail</a:t>
            </a:r>
          </a:p>
        </p:txBody>
      </p:sp>
      <p:sp>
        <p:nvSpPr>
          <p:cNvPr id="148505" name="Rectangle 25">
            <a:extLst>
              <a:ext uri="{FF2B5EF4-FFF2-40B4-BE49-F238E27FC236}">
                <a16:creationId xmlns:a16="http://schemas.microsoft.com/office/drawing/2014/main" id="{E68A8B0D-1078-393A-B081-C9A0A3542E34}"/>
              </a:ext>
            </a:extLst>
          </p:cNvPr>
          <p:cNvSpPr>
            <a:spLocks noChangeArrowheads="1"/>
          </p:cNvSpPr>
          <p:nvPr/>
        </p:nvSpPr>
        <p:spPr bwMode="auto">
          <a:xfrm>
            <a:off x="6165850" y="3352800"/>
            <a:ext cx="86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spam</a:t>
            </a:r>
          </a:p>
        </p:txBody>
      </p:sp>
      <p:sp>
        <p:nvSpPr>
          <p:cNvPr id="19469" name="Rectangle 57">
            <a:extLst>
              <a:ext uri="{FF2B5EF4-FFF2-40B4-BE49-F238E27FC236}">
                <a16:creationId xmlns:a16="http://schemas.microsoft.com/office/drawing/2014/main" id="{41BA8567-2A30-BF1B-8C92-62C5D186072A}"/>
              </a:ext>
            </a:extLst>
          </p:cNvPr>
          <p:cNvSpPr>
            <a:spLocks noChangeArrowheads="1"/>
          </p:cNvSpPr>
          <p:nvPr/>
        </p:nvSpPr>
        <p:spPr bwMode="auto">
          <a:xfrm>
            <a:off x="201613" y="4953000"/>
            <a:ext cx="4081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Thx; consider enlarging the … </a:t>
            </a:r>
          </a:p>
        </p:txBody>
      </p:sp>
      <p:sp>
        <p:nvSpPr>
          <p:cNvPr id="19470" name="Rectangle 57">
            <a:extLst>
              <a:ext uri="{FF2B5EF4-FFF2-40B4-BE49-F238E27FC236}">
                <a16:creationId xmlns:a16="http://schemas.microsoft.com/office/drawing/2014/main" id="{9C5EFAE3-C4A0-1558-7638-66B24FF1844E}"/>
              </a:ext>
            </a:extLst>
          </p:cNvPr>
          <p:cNvSpPr>
            <a:spLocks noChangeArrowheads="1"/>
          </p:cNvSpPr>
          <p:nvPr/>
        </p:nvSpPr>
        <p:spPr bwMode="auto">
          <a:xfrm>
            <a:off x="4572000" y="4953000"/>
            <a:ext cx="40068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Thx; consider enlarging the …</a:t>
            </a:r>
          </a:p>
        </p:txBody>
      </p:sp>
      <p:sp>
        <p:nvSpPr>
          <p:cNvPr id="19471" name="Line 28">
            <a:extLst>
              <a:ext uri="{FF2B5EF4-FFF2-40B4-BE49-F238E27FC236}">
                <a16:creationId xmlns:a16="http://schemas.microsoft.com/office/drawing/2014/main" id="{C387ECFE-9BAE-BBE1-715B-03E501826BAC}"/>
              </a:ext>
            </a:extLst>
          </p:cNvPr>
          <p:cNvSpPr>
            <a:spLocks noChangeShapeType="1"/>
          </p:cNvSpPr>
          <p:nvPr/>
        </p:nvSpPr>
        <p:spPr bwMode="auto">
          <a:xfrm>
            <a:off x="0" y="5486400"/>
            <a:ext cx="91440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8509" name="Rectangle 29">
            <a:extLst>
              <a:ext uri="{FF2B5EF4-FFF2-40B4-BE49-F238E27FC236}">
                <a16:creationId xmlns:a16="http://schemas.microsoft.com/office/drawing/2014/main" id="{0021659E-387A-CB59-EEB5-33F032F6FB7F}"/>
              </a:ext>
            </a:extLst>
          </p:cNvPr>
          <p:cNvSpPr>
            <a:spLocks noChangeArrowheads="1"/>
          </p:cNvSpPr>
          <p:nvPr/>
        </p:nvSpPr>
        <p:spPr bwMode="auto">
          <a:xfrm>
            <a:off x="1528763" y="4495800"/>
            <a:ext cx="13668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goodmail</a:t>
            </a:r>
          </a:p>
        </p:txBody>
      </p:sp>
      <p:sp>
        <p:nvSpPr>
          <p:cNvPr id="148510" name="Rectangle 30">
            <a:extLst>
              <a:ext uri="{FF2B5EF4-FFF2-40B4-BE49-F238E27FC236}">
                <a16:creationId xmlns:a16="http://schemas.microsoft.com/office/drawing/2014/main" id="{B738A8BD-D4D9-50DE-96B1-4CCD8BC99A1E}"/>
              </a:ext>
            </a:extLst>
          </p:cNvPr>
          <p:cNvSpPr>
            <a:spLocks noChangeArrowheads="1"/>
          </p:cNvSpPr>
          <p:nvPr/>
        </p:nvSpPr>
        <p:spPr bwMode="auto">
          <a:xfrm>
            <a:off x="6165850" y="4495800"/>
            <a:ext cx="86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spam</a:t>
            </a:r>
          </a:p>
        </p:txBody>
      </p:sp>
      <p:sp>
        <p:nvSpPr>
          <p:cNvPr id="19474" name="Rectangle 57">
            <a:extLst>
              <a:ext uri="{FF2B5EF4-FFF2-40B4-BE49-F238E27FC236}">
                <a16:creationId xmlns:a16="http://schemas.microsoft.com/office/drawing/2014/main" id="{A1019269-E8AA-3144-5B25-C8FF4E31A693}"/>
              </a:ext>
            </a:extLst>
          </p:cNvPr>
          <p:cNvSpPr>
            <a:spLocks noChangeArrowheads="1"/>
          </p:cNvSpPr>
          <p:nvPr/>
        </p:nvSpPr>
        <p:spPr bwMode="auto">
          <a:xfrm>
            <a:off x="658813" y="6096000"/>
            <a:ext cx="3149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Enlarge your hidden … </a:t>
            </a:r>
          </a:p>
        </p:txBody>
      </p:sp>
      <p:sp>
        <p:nvSpPr>
          <p:cNvPr id="19475" name="Rectangle 57">
            <a:extLst>
              <a:ext uri="{FF2B5EF4-FFF2-40B4-BE49-F238E27FC236}">
                <a16:creationId xmlns:a16="http://schemas.microsoft.com/office/drawing/2014/main" id="{E923F20B-840E-CFA8-BBD4-6C1364E0ACE0}"/>
              </a:ext>
            </a:extLst>
          </p:cNvPr>
          <p:cNvSpPr>
            <a:spLocks noChangeArrowheads="1"/>
          </p:cNvSpPr>
          <p:nvPr/>
        </p:nvSpPr>
        <p:spPr bwMode="auto">
          <a:xfrm>
            <a:off x="5027613" y="6096000"/>
            <a:ext cx="30749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Enlarge your hidden …</a:t>
            </a:r>
          </a:p>
        </p:txBody>
      </p:sp>
      <p:sp>
        <p:nvSpPr>
          <p:cNvPr id="19476" name="Line 33">
            <a:extLst>
              <a:ext uri="{FF2B5EF4-FFF2-40B4-BE49-F238E27FC236}">
                <a16:creationId xmlns:a16="http://schemas.microsoft.com/office/drawing/2014/main" id="{FB87C569-9482-459A-1E5F-423D352BB1B5}"/>
              </a:ext>
            </a:extLst>
          </p:cNvPr>
          <p:cNvSpPr>
            <a:spLocks noChangeShapeType="1"/>
          </p:cNvSpPr>
          <p:nvPr/>
        </p:nvSpPr>
        <p:spPr bwMode="auto">
          <a:xfrm>
            <a:off x="0" y="6629400"/>
            <a:ext cx="91440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148514" name="Rectangle 34">
            <a:extLst>
              <a:ext uri="{FF2B5EF4-FFF2-40B4-BE49-F238E27FC236}">
                <a16:creationId xmlns:a16="http://schemas.microsoft.com/office/drawing/2014/main" id="{33517846-6604-EE72-9975-ACB98EB4FA35}"/>
              </a:ext>
            </a:extLst>
          </p:cNvPr>
          <p:cNvSpPr>
            <a:spLocks noChangeArrowheads="1"/>
          </p:cNvSpPr>
          <p:nvPr/>
        </p:nvSpPr>
        <p:spPr bwMode="auto">
          <a:xfrm>
            <a:off x="1528763" y="5638800"/>
            <a:ext cx="13668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goodmail</a:t>
            </a:r>
          </a:p>
        </p:txBody>
      </p:sp>
      <p:sp>
        <p:nvSpPr>
          <p:cNvPr id="148515" name="Rectangle 35">
            <a:extLst>
              <a:ext uri="{FF2B5EF4-FFF2-40B4-BE49-F238E27FC236}">
                <a16:creationId xmlns:a16="http://schemas.microsoft.com/office/drawing/2014/main" id="{461BE81B-2261-B6ED-394B-3A5ECCB764EF}"/>
              </a:ext>
            </a:extLst>
          </p:cNvPr>
          <p:cNvSpPr>
            <a:spLocks noChangeArrowheads="1"/>
          </p:cNvSpPr>
          <p:nvPr/>
        </p:nvSpPr>
        <p:spPr bwMode="auto">
          <a:xfrm>
            <a:off x="6165850" y="5638800"/>
            <a:ext cx="869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spam</a:t>
            </a:r>
          </a:p>
        </p:txBody>
      </p:sp>
      <p:grpSp>
        <p:nvGrpSpPr>
          <p:cNvPr id="148537" name="Group 57">
            <a:extLst>
              <a:ext uri="{FF2B5EF4-FFF2-40B4-BE49-F238E27FC236}">
                <a16:creationId xmlns:a16="http://schemas.microsoft.com/office/drawing/2014/main" id="{8404D0D9-0971-3141-3462-AF30380CAB50}"/>
              </a:ext>
            </a:extLst>
          </p:cNvPr>
          <p:cNvGrpSpPr>
            <a:grpSpLocks/>
          </p:cNvGrpSpPr>
          <p:nvPr/>
        </p:nvGrpSpPr>
        <p:grpSpPr bwMode="auto">
          <a:xfrm>
            <a:off x="1047750" y="442913"/>
            <a:ext cx="7078663" cy="1385887"/>
            <a:chOff x="660" y="154"/>
            <a:chExt cx="4459" cy="873"/>
          </a:xfrm>
        </p:grpSpPr>
        <p:pic>
          <p:nvPicPr>
            <p:cNvPr id="19481" name="Picture 54">
              <a:extLst>
                <a:ext uri="{FF2B5EF4-FFF2-40B4-BE49-F238E27FC236}">
                  <a16:creationId xmlns:a16="http://schemas.microsoft.com/office/drawing/2014/main" id="{2F20A585-00F3-92C6-31EB-7BF1B441D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54"/>
              <a:ext cx="4406"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2" name="Picture 55">
              <a:extLst>
                <a:ext uri="{FF2B5EF4-FFF2-40B4-BE49-F238E27FC236}">
                  <a16:creationId xmlns:a16="http://schemas.microsoft.com/office/drawing/2014/main" id="{65943913-3350-283B-D3CB-0D3CA5216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 y="464"/>
              <a:ext cx="4459"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3" name="Picture 56">
              <a:extLst>
                <a:ext uri="{FF2B5EF4-FFF2-40B4-BE49-F238E27FC236}">
                  <a16:creationId xmlns:a16="http://schemas.microsoft.com/office/drawing/2014/main" id="{47976C4A-860A-5B26-AACD-D8EA1F05A5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 y="768"/>
              <a:ext cx="4392"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80" name="Text Box 31">
            <a:extLst>
              <a:ext uri="{FF2B5EF4-FFF2-40B4-BE49-F238E27FC236}">
                <a16:creationId xmlns:a16="http://schemas.microsoft.com/office/drawing/2014/main" id="{1B70CA03-17B6-4940-E8F9-988367407C47}"/>
              </a:ext>
            </a:extLst>
          </p:cNvPr>
          <p:cNvSpPr txBox="1">
            <a:spLocks noChangeArrowheads="1"/>
          </p:cNvSpPr>
          <p:nvPr/>
        </p:nvSpPr>
        <p:spPr bwMode="auto">
          <a:xfrm>
            <a:off x="-1588" y="0"/>
            <a:ext cx="424656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a:t>
            </a:r>
            <a:r>
              <a:rPr kumimoji="0" lang="en-US" altLang="en-US" sz="3200" b="0" i="0" u="none" strike="noStrike" kern="1200" cap="none" spc="0" normalizeH="0" baseline="0" noProof="0">
                <a:ln>
                  <a:noFill/>
                </a:ln>
                <a:solidFill>
                  <a:srgbClr val="3399FF"/>
                </a:solidFill>
                <a:effectLst/>
                <a:uLnTx/>
                <a:uFillTx/>
                <a:latin typeface="Tahoma" panose="020B0604030504040204" pitchFamily="34" charset="0"/>
                <a:ea typeface="+mn-ea"/>
                <a:cs typeface="+mn-cs"/>
              </a:rPr>
              <a:t>category</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 </a:t>
            </a:r>
            <a:r>
              <a:rPr kumimoji="0"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message</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537"/>
                                        </p:tgtEl>
                                        <p:attrNameLst>
                                          <p:attrName>style.visibility</p:attrName>
                                        </p:attrNameLst>
                                      </p:cBhvr>
                                      <p:to>
                                        <p:strVal val="visible"/>
                                      </p:to>
                                    </p:set>
                                    <p:animEffect transition="in" filter="fade">
                                      <p:cBhvr>
                                        <p:cTn id="7" dur="2000"/>
                                        <p:tgtEl>
                                          <p:spTgt spid="148537"/>
                                        </p:tgtEl>
                                      </p:cBhvr>
                                    </p:animEffect>
                                  </p:childTnLst>
                                </p:cTn>
                              </p:par>
                              <p:par>
                                <p:cTn id="8" presetID="6" presetClass="emph" presetSubtype="0" fill="hold" nodeType="withEffect">
                                  <p:stCondLst>
                                    <p:cond delay="0"/>
                                  </p:stCondLst>
                                  <p:childTnLst>
                                    <p:animScale>
                                      <p:cBhvr>
                                        <p:cTn id="9" dur="2000" fill="hold"/>
                                        <p:tgtEl>
                                          <p:spTgt spid="148497"/>
                                        </p:tgtEl>
                                      </p:cBhvr>
                                      <p:by x="80000" y="80000"/>
                                    </p:animScale>
                                  </p:childTnLst>
                                </p:cTn>
                              </p:par>
                              <p:par>
                                <p:cTn id="10" presetID="6" presetClass="emph" presetSubtype="0" fill="hold" nodeType="withEffect">
                                  <p:stCondLst>
                                    <p:cond delay="0"/>
                                  </p:stCondLst>
                                  <p:childTnLst>
                                    <p:animScale>
                                      <p:cBhvr>
                                        <p:cTn id="11" dur="2000" fill="hold"/>
                                        <p:tgtEl>
                                          <p:spTgt spid="148498"/>
                                        </p:tgtEl>
                                      </p:cBhvr>
                                      <p:by x="120000" y="120000"/>
                                    </p:animScale>
                                  </p:childTnLst>
                                </p:cTn>
                              </p:par>
                              <p:par>
                                <p:cTn id="12" presetID="6" presetClass="emph" presetSubtype="0" fill="hold" nodeType="withEffect">
                                  <p:stCondLst>
                                    <p:cond delay="0"/>
                                  </p:stCondLst>
                                  <p:childTnLst>
                                    <p:animScale>
                                      <p:cBhvr>
                                        <p:cTn id="13" dur="2000" fill="hold"/>
                                        <p:tgtEl>
                                          <p:spTgt spid="148504"/>
                                        </p:tgtEl>
                                      </p:cBhvr>
                                      <p:by x="150000" y="150000"/>
                                    </p:animScale>
                                  </p:childTnLst>
                                </p:cTn>
                              </p:par>
                              <p:par>
                                <p:cTn id="14" presetID="6" presetClass="emph" presetSubtype="0" fill="hold" nodeType="withEffect">
                                  <p:stCondLst>
                                    <p:cond delay="0"/>
                                  </p:stCondLst>
                                  <p:childTnLst>
                                    <p:animScale>
                                      <p:cBhvr>
                                        <p:cTn id="15" dur="2000" fill="hold"/>
                                        <p:tgtEl>
                                          <p:spTgt spid="148505"/>
                                        </p:tgtEl>
                                      </p:cBhvr>
                                      <p:by x="50000" y="50000"/>
                                    </p:animScale>
                                  </p:childTnLst>
                                </p:cTn>
                              </p:par>
                              <p:par>
                                <p:cTn id="16" presetID="6" presetClass="emph" presetSubtype="0" fill="hold" nodeType="withEffect">
                                  <p:stCondLst>
                                    <p:cond delay="0"/>
                                  </p:stCondLst>
                                  <p:childTnLst>
                                    <p:animScale>
                                      <p:cBhvr>
                                        <p:cTn id="17" dur="2000" fill="hold"/>
                                        <p:tgtEl>
                                          <p:spTgt spid="148509"/>
                                        </p:tgtEl>
                                      </p:cBhvr>
                                      <p:by x="125000" y="125000"/>
                                    </p:animScale>
                                  </p:childTnLst>
                                </p:cTn>
                              </p:par>
                              <p:par>
                                <p:cTn id="18" presetID="6" presetClass="emph" presetSubtype="0" fill="hold" nodeType="withEffect">
                                  <p:stCondLst>
                                    <p:cond delay="0"/>
                                  </p:stCondLst>
                                  <p:childTnLst>
                                    <p:animScale>
                                      <p:cBhvr>
                                        <p:cTn id="19" dur="2000" fill="hold"/>
                                        <p:tgtEl>
                                          <p:spTgt spid="148510"/>
                                        </p:tgtEl>
                                      </p:cBhvr>
                                      <p:by x="75000" y="75000"/>
                                    </p:animScale>
                                  </p:childTnLst>
                                </p:cTn>
                              </p:par>
                              <p:par>
                                <p:cTn id="20" presetID="6" presetClass="emph" presetSubtype="0" fill="hold" nodeType="withEffect">
                                  <p:stCondLst>
                                    <p:cond delay="0"/>
                                  </p:stCondLst>
                                  <p:childTnLst>
                                    <p:animScale>
                                      <p:cBhvr>
                                        <p:cTn id="21" dur="2000" fill="hold"/>
                                        <p:tgtEl>
                                          <p:spTgt spid="148514"/>
                                        </p:tgtEl>
                                      </p:cBhvr>
                                      <p:by x="15000" y="15000"/>
                                    </p:animScale>
                                  </p:childTnLst>
                                </p:cTn>
                              </p:par>
                              <p:par>
                                <p:cTn id="22" presetID="6" presetClass="emph" presetSubtype="0" fill="hold" nodeType="withEffect">
                                  <p:stCondLst>
                                    <p:cond delay="0"/>
                                  </p:stCondLst>
                                  <p:childTnLst>
                                    <p:animScale>
                                      <p:cBhvr>
                                        <p:cTn id="23" dur="2000" fill="hold"/>
                                        <p:tgtEl>
                                          <p:spTgt spid="148515"/>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7" grpId="0"/>
      <p:bldP spid="148498" grpId="0"/>
      <p:bldP spid="148504" grpId="0"/>
      <p:bldP spid="148505" grpId="0"/>
      <p:bldP spid="148509" grpId="0"/>
      <p:bldP spid="148510" grpId="0"/>
      <p:bldP spid="148514" grpId="0"/>
      <p:bldP spid="1485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080AF2D5-A786-AD88-AE13-B242AD8E67D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15363" name="Slide Number Placeholder 4">
            <a:extLst>
              <a:ext uri="{FF2B5EF4-FFF2-40B4-BE49-F238E27FC236}">
                <a16:creationId xmlns:a16="http://schemas.microsoft.com/office/drawing/2014/main" id="{FB7D720E-4AC6-82BF-0B4B-BF786A31FC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7A8884-95CF-4251-BFBD-79BE76D2D0BD}"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15364" name="Rectangle 2">
            <a:extLst>
              <a:ext uri="{FF2B5EF4-FFF2-40B4-BE49-F238E27FC236}">
                <a16:creationId xmlns:a16="http://schemas.microsoft.com/office/drawing/2014/main" id="{E57031BC-A3CD-1F5B-7A61-8C6703D49AB6}"/>
              </a:ext>
            </a:extLst>
          </p:cNvPr>
          <p:cNvSpPr>
            <a:spLocks noGrp="1" noChangeArrowheads="1"/>
          </p:cNvSpPr>
          <p:nvPr>
            <p:ph type="title"/>
          </p:nvPr>
        </p:nvSpPr>
        <p:spPr/>
        <p:txBody>
          <a:bodyPr/>
          <a:lstStyle/>
          <a:p>
            <a:pPr eaLnBrk="1" hangingPunct="1"/>
            <a:r>
              <a:rPr lang="en-US" altLang="en-US"/>
              <a:t>Ambiguity: Favorite Headlines</a:t>
            </a:r>
          </a:p>
        </p:txBody>
      </p:sp>
      <p:sp>
        <p:nvSpPr>
          <p:cNvPr id="58371" name="Rectangle 3">
            <a:extLst>
              <a:ext uri="{FF2B5EF4-FFF2-40B4-BE49-F238E27FC236}">
                <a16:creationId xmlns:a16="http://schemas.microsoft.com/office/drawing/2014/main" id="{55A2AFC4-E052-899A-30CC-5FFC0F193C22}"/>
              </a:ext>
            </a:extLst>
          </p:cNvPr>
          <p:cNvSpPr>
            <a:spLocks noGrp="1" noChangeArrowheads="1"/>
          </p:cNvSpPr>
          <p:nvPr>
            <p:ph type="body" idx="1"/>
          </p:nvPr>
        </p:nvSpPr>
        <p:spPr>
          <a:xfrm>
            <a:off x="685800" y="1752600"/>
            <a:ext cx="8458200" cy="4572000"/>
          </a:xfrm>
        </p:spPr>
        <p:txBody>
          <a:bodyPr/>
          <a:lstStyle/>
          <a:p>
            <a:pPr eaLnBrk="1" hangingPunct="1">
              <a:lnSpc>
                <a:spcPct val="90000"/>
              </a:lnSpc>
            </a:pPr>
            <a:r>
              <a:rPr lang="en-US" altLang="en-US"/>
              <a:t>Iraqi Head Seeks Arms</a:t>
            </a:r>
          </a:p>
          <a:p>
            <a:pPr eaLnBrk="1" hangingPunct="1">
              <a:lnSpc>
                <a:spcPct val="90000"/>
              </a:lnSpc>
            </a:pPr>
            <a:r>
              <a:rPr lang="en-US" altLang="en-US"/>
              <a:t>Is There a Ring of Debris Around Uranus?</a:t>
            </a:r>
          </a:p>
          <a:p>
            <a:pPr eaLnBrk="1" hangingPunct="1">
              <a:lnSpc>
                <a:spcPct val="90000"/>
              </a:lnSpc>
            </a:pPr>
            <a:r>
              <a:rPr lang="en-US" altLang="en-US"/>
              <a:t>Juvenile Court to Try Shooting Defendant</a:t>
            </a:r>
          </a:p>
          <a:p>
            <a:pPr eaLnBrk="1" hangingPunct="1">
              <a:lnSpc>
                <a:spcPct val="90000"/>
              </a:lnSpc>
            </a:pPr>
            <a:r>
              <a:rPr lang="en-US" altLang="en-US"/>
              <a:t>Teacher Strikes Idle Kids</a:t>
            </a:r>
          </a:p>
          <a:p>
            <a:pPr eaLnBrk="1" hangingPunct="1">
              <a:lnSpc>
                <a:spcPct val="90000"/>
              </a:lnSpc>
            </a:pPr>
            <a:r>
              <a:rPr lang="en-US" altLang="en-US"/>
              <a:t>Stolen Painting Found by Tree</a:t>
            </a:r>
          </a:p>
          <a:p>
            <a:pPr eaLnBrk="1" hangingPunct="1">
              <a:lnSpc>
                <a:spcPct val="90000"/>
              </a:lnSpc>
            </a:pPr>
            <a:r>
              <a:rPr lang="en-US" altLang="en-US"/>
              <a:t>Kids Make Nutritious Snacks</a:t>
            </a:r>
          </a:p>
          <a:p>
            <a:pPr eaLnBrk="1" hangingPunct="1">
              <a:lnSpc>
                <a:spcPct val="90000"/>
              </a:lnSpc>
            </a:pPr>
            <a:r>
              <a:rPr lang="en-US" altLang="en-US"/>
              <a:t>Local HS Dropouts Cut in Half</a:t>
            </a:r>
          </a:p>
          <a:p>
            <a:pPr eaLnBrk="1" hangingPunct="1">
              <a:lnSpc>
                <a:spcPct val="90000"/>
              </a:lnSpc>
            </a:pPr>
            <a:r>
              <a:rPr lang="en-US" altLang="en-US"/>
              <a:t>Obesity Study Looks for Larger Test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83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83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C6C3F9E6-6174-C126-8442-2A4EE9AE3B7E}"/>
              </a:ext>
            </a:extLst>
          </p:cNvPr>
          <p:cNvSpPr txBox="1">
            <a:spLocks noGrp="1" noChangeArrowheads="1"/>
          </p:cNvSpPr>
          <p:nvPr/>
        </p:nvSpPr>
        <p:spPr bwMode="auto">
          <a:xfrm>
            <a:off x="533400" y="6477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rPr>
              <a:t>600.465 - Intro to NLP - J. Eisner</a:t>
            </a:r>
          </a:p>
        </p:txBody>
      </p:sp>
      <p:sp>
        <p:nvSpPr>
          <p:cNvPr id="25603" name="Rectangle 9">
            <a:extLst>
              <a:ext uri="{FF2B5EF4-FFF2-40B4-BE49-F238E27FC236}">
                <a16:creationId xmlns:a16="http://schemas.microsoft.com/office/drawing/2014/main" id="{2E137AEA-2DD6-4A8B-166D-C7721CABC689}"/>
              </a:ext>
            </a:extLst>
          </p:cNvPr>
          <p:cNvSpPr txBox="1">
            <a:spLocks noGrp="1" noChangeArrowheads="1"/>
          </p:cNvSpPr>
          <p:nvPr/>
        </p:nvSpPr>
        <p:spPr bwMode="auto">
          <a:xfrm>
            <a:off x="67310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7F391470-C0FC-48BF-9D0E-3DCBF6C52C11}" type="slidenum">
              <a:rPr kumimoji="0" lang="en-US" altLang="en-US" sz="1400" b="0" i="0" u="none" strike="noStrike" kern="1200" cap="none" spc="0" normalizeH="0" baseline="0" noProof="0" smtClean="0">
                <a:ln>
                  <a:noFill/>
                </a:ln>
                <a:solidFill>
                  <a:srgbClr val="5E574E"/>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50</a:t>
            </a:fld>
            <a:endPar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endParaRPr>
          </a:p>
        </p:txBody>
      </p:sp>
      <p:sp>
        <p:nvSpPr>
          <p:cNvPr id="25604" name="Rectangle 57">
            <a:extLst>
              <a:ext uri="{FF2B5EF4-FFF2-40B4-BE49-F238E27FC236}">
                <a16:creationId xmlns:a16="http://schemas.microsoft.com/office/drawing/2014/main" id="{3C72F7B6-C028-FAB1-6FE6-83C1215A51E1}"/>
              </a:ext>
            </a:extLst>
          </p:cNvPr>
          <p:cNvSpPr>
            <a:spLocks noChangeArrowheads="1"/>
          </p:cNvSpPr>
          <p:nvPr/>
        </p:nvSpPr>
        <p:spPr bwMode="auto">
          <a:xfrm>
            <a:off x="304800" y="40989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Time flies like an arrow</a:t>
            </a:r>
          </a:p>
        </p:txBody>
      </p:sp>
      <p:sp>
        <p:nvSpPr>
          <p:cNvPr id="25605" name="Rectangle 57">
            <a:extLst>
              <a:ext uri="{FF2B5EF4-FFF2-40B4-BE49-F238E27FC236}">
                <a16:creationId xmlns:a16="http://schemas.microsoft.com/office/drawing/2014/main" id="{A701BD36-D7FB-B8D0-B875-0FFAB9DA4734}"/>
              </a:ext>
            </a:extLst>
          </p:cNvPr>
          <p:cNvSpPr>
            <a:spLocks noChangeArrowheads="1"/>
          </p:cNvSpPr>
          <p:nvPr/>
        </p:nvSpPr>
        <p:spPr bwMode="auto">
          <a:xfrm>
            <a:off x="304800" y="60801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5606" name="Rectangle 57">
            <a:extLst>
              <a:ext uri="{FF2B5EF4-FFF2-40B4-BE49-F238E27FC236}">
                <a16:creationId xmlns:a16="http://schemas.microsoft.com/office/drawing/2014/main" id="{4B88BBA4-461D-FAF2-41EF-0748DE217275}"/>
              </a:ext>
            </a:extLst>
          </p:cNvPr>
          <p:cNvSpPr>
            <a:spLocks noChangeArrowheads="1"/>
          </p:cNvSpPr>
          <p:nvPr/>
        </p:nvSpPr>
        <p:spPr bwMode="auto">
          <a:xfrm>
            <a:off x="4343400" y="40989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5607" name="Rectangle 57">
            <a:extLst>
              <a:ext uri="{FF2B5EF4-FFF2-40B4-BE49-F238E27FC236}">
                <a16:creationId xmlns:a16="http://schemas.microsoft.com/office/drawing/2014/main" id="{88EFEC90-5A2E-5843-9FD1-6B1439460253}"/>
              </a:ext>
            </a:extLst>
          </p:cNvPr>
          <p:cNvSpPr>
            <a:spLocks noChangeArrowheads="1"/>
          </p:cNvSpPr>
          <p:nvPr/>
        </p:nvSpPr>
        <p:spPr bwMode="auto">
          <a:xfrm>
            <a:off x="4343400" y="60801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5608" name="Text Box 69">
            <a:extLst>
              <a:ext uri="{FF2B5EF4-FFF2-40B4-BE49-F238E27FC236}">
                <a16:creationId xmlns:a16="http://schemas.microsoft.com/office/drawing/2014/main" id="{78D1382F-D687-F29E-5BA9-A8062BB4E516}"/>
              </a:ext>
            </a:extLst>
          </p:cNvPr>
          <p:cNvSpPr txBox="1">
            <a:spLocks noChangeArrowheads="1"/>
          </p:cNvSpPr>
          <p:nvPr/>
        </p:nvSpPr>
        <p:spPr bwMode="auto">
          <a:xfrm>
            <a:off x="7875588" y="4122738"/>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pic>
        <p:nvPicPr>
          <p:cNvPr id="132167" name="Picture 71">
            <a:extLst>
              <a:ext uri="{FF2B5EF4-FFF2-40B4-BE49-F238E27FC236}">
                <a16:creationId xmlns:a16="http://schemas.microsoft.com/office/drawing/2014/main" id="{6338E933-0E7C-0A86-88A3-7519538977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2286000"/>
            <a:ext cx="2713038" cy="193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68" name="Picture 72">
            <a:extLst>
              <a:ext uri="{FF2B5EF4-FFF2-40B4-BE49-F238E27FC236}">
                <a16:creationId xmlns:a16="http://schemas.microsoft.com/office/drawing/2014/main" id="{8DB78CEA-8CDA-306B-0966-8DB7D155B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2590800"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69" name="Picture 73">
            <a:extLst>
              <a:ext uri="{FF2B5EF4-FFF2-40B4-BE49-F238E27FC236}">
                <a16:creationId xmlns:a16="http://schemas.microsoft.com/office/drawing/2014/main" id="{53612E41-1D33-8B6D-937F-1179AC907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2555875" cy="155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70" name="Picture 74">
            <a:extLst>
              <a:ext uri="{FF2B5EF4-FFF2-40B4-BE49-F238E27FC236}">
                <a16:creationId xmlns:a16="http://schemas.microsoft.com/office/drawing/2014/main" id="{6698BD8D-2537-E8A0-9DCC-48457A4BF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572000"/>
            <a:ext cx="2514600" cy="153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13" name="Group 75">
            <a:extLst>
              <a:ext uri="{FF2B5EF4-FFF2-40B4-BE49-F238E27FC236}">
                <a16:creationId xmlns:a16="http://schemas.microsoft.com/office/drawing/2014/main" id="{1DDF29C0-7508-DB62-12E2-3B3EB42A4376}"/>
              </a:ext>
            </a:extLst>
          </p:cNvPr>
          <p:cNvGrpSpPr>
            <a:grpSpLocks/>
          </p:cNvGrpSpPr>
          <p:nvPr/>
        </p:nvGrpSpPr>
        <p:grpSpPr bwMode="auto">
          <a:xfrm>
            <a:off x="1100138" y="444500"/>
            <a:ext cx="7011987" cy="1338263"/>
            <a:chOff x="693" y="155"/>
            <a:chExt cx="4417" cy="843"/>
          </a:xfrm>
        </p:grpSpPr>
        <p:pic>
          <p:nvPicPr>
            <p:cNvPr id="25619" name="Picture 76">
              <a:extLst>
                <a:ext uri="{FF2B5EF4-FFF2-40B4-BE49-F238E27FC236}">
                  <a16:creationId xmlns:a16="http://schemas.microsoft.com/office/drawing/2014/main" id="{889D295D-94D0-EDC0-039A-499A8693D0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 y="155"/>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20" name="Picture 77">
              <a:extLst>
                <a:ext uri="{FF2B5EF4-FFF2-40B4-BE49-F238E27FC236}">
                  <a16:creationId xmlns:a16="http://schemas.microsoft.com/office/drawing/2014/main" id="{40516068-F21B-64BF-EC64-4225C2A36C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 y="459"/>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21" name="Picture 78">
              <a:extLst>
                <a:ext uri="{FF2B5EF4-FFF2-40B4-BE49-F238E27FC236}">
                  <a16:creationId xmlns:a16="http://schemas.microsoft.com/office/drawing/2014/main" id="{CABFF58A-0B29-CE52-FEA9-9FBEC2D652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 y="753"/>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2175" name="Group 79">
            <a:extLst>
              <a:ext uri="{FF2B5EF4-FFF2-40B4-BE49-F238E27FC236}">
                <a16:creationId xmlns:a16="http://schemas.microsoft.com/office/drawing/2014/main" id="{D1E80271-2A01-5298-E066-7CCA729A67BF}"/>
              </a:ext>
            </a:extLst>
          </p:cNvPr>
          <p:cNvGrpSpPr>
            <a:grpSpLocks/>
          </p:cNvGrpSpPr>
          <p:nvPr/>
        </p:nvGrpSpPr>
        <p:grpSpPr bwMode="auto">
          <a:xfrm>
            <a:off x="1047750" y="442913"/>
            <a:ext cx="7078663" cy="1385887"/>
            <a:chOff x="660" y="154"/>
            <a:chExt cx="4459" cy="873"/>
          </a:xfrm>
        </p:grpSpPr>
        <p:pic>
          <p:nvPicPr>
            <p:cNvPr id="25616" name="Picture 80">
              <a:extLst>
                <a:ext uri="{FF2B5EF4-FFF2-40B4-BE49-F238E27FC236}">
                  <a16:creationId xmlns:a16="http://schemas.microsoft.com/office/drawing/2014/main" id="{7E3F0568-A8DC-C80B-1623-A3B76BA177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154"/>
              <a:ext cx="4406"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7" name="Picture 81">
              <a:extLst>
                <a:ext uri="{FF2B5EF4-FFF2-40B4-BE49-F238E27FC236}">
                  <a16:creationId xmlns:a16="http://schemas.microsoft.com/office/drawing/2014/main" id="{521E1A3F-A694-ED48-7988-31EBDED1CB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 y="464"/>
              <a:ext cx="4459"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8" name="Picture 82">
              <a:extLst>
                <a:ext uri="{FF2B5EF4-FFF2-40B4-BE49-F238E27FC236}">
                  <a16:creationId xmlns:a16="http://schemas.microsoft.com/office/drawing/2014/main" id="{C30A42C0-7866-C2EF-D599-C378A2E763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768"/>
              <a:ext cx="4392"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615" name="Text Box 22">
            <a:extLst>
              <a:ext uri="{FF2B5EF4-FFF2-40B4-BE49-F238E27FC236}">
                <a16:creationId xmlns:a16="http://schemas.microsoft.com/office/drawing/2014/main" id="{1BE0CE70-E2AB-8E3D-113B-89D0BB804DBA}"/>
              </a:ext>
            </a:extLst>
          </p:cNvPr>
          <p:cNvSpPr txBox="1">
            <a:spLocks noChangeArrowheads="1"/>
          </p:cNvSpPr>
          <p:nvPr/>
        </p:nvSpPr>
        <p:spPr bwMode="auto">
          <a:xfrm>
            <a:off x="-1588" y="0"/>
            <a:ext cx="3711576"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a:t>
            </a:r>
            <a:r>
              <a:rPr kumimoji="0" lang="en-US" altLang="en-US" sz="3200" b="0" i="0" u="none" strike="noStrike" kern="1200" cap="none" spc="0" normalizeH="0" baseline="0" noProof="0">
                <a:ln>
                  <a:noFill/>
                </a:ln>
                <a:solidFill>
                  <a:srgbClr val="3399FF"/>
                </a:solidFill>
                <a:effectLst/>
                <a:uLnTx/>
                <a:uFillTx/>
                <a:latin typeface="Tahoma" panose="020B0604030504040204" pitchFamily="34" charset="0"/>
                <a:ea typeface="+mn-ea"/>
                <a:cs typeface="+mn-cs"/>
              </a:rPr>
              <a:t>parse</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 </a:t>
            </a:r>
            <a:r>
              <a:rPr kumimoji="0"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sentence</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175"/>
                                        </p:tgtEl>
                                        <p:attrNameLst>
                                          <p:attrName>style.visibility</p:attrName>
                                        </p:attrNameLst>
                                      </p:cBhvr>
                                      <p:to>
                                        <p:strVal val="visible"/>
                                      </p:to>
                                    </p:set>
                                    <p:animEffect transition="in" filter="fade">
                                      <p:cBhvr>
                                        <p:cTn id="7" dur="2000"/>
                                        <p:tgtEl>
                                          <p:spTgt spid="132175"/>
                                        </p:tgtEl>
                                      </p:cBhvr>
                                    </p:animEffect>
                                  </p:childTnLst>
                                </p:cTn>
                              </p:par>
                              <p:par>
                                <p:cTn id="8" presetID="6" presetClass="emph" presetSubtype="0" fill="hold" nodeType="withEffect">
                                  <p:stCondLst>
                                    <p:cond delay="0"/>
                                  </p:stCondLst>
                                  <p:childTnLst>
                                    <p:animScale>
                                      <p:cBhvr>
                                        <p:cTn id="9" dur="2000" fill="hold"/>
                                        <p:tgtEl>
                                          <p:spTgt spid="132167"/>
                                        </p:tgtEl>
                                      </p:cBhvr>
                                      <p:by x="150000" y="150000"/>
                                    </p:animScale>
                                  </p:childTnLst>
                                </p:cTn>
                              </p:par>
                              <p:par>
                                <p:cTn id="10" presetID="6" presetClass="emph" presetSubtype="0" fill="hold" nodeType="withEffect">
                                  <p:stCondLst>
                                    <p:cond delay="0"/>
                                  </p:stCondLst>
                                  <p:childTnLst>
                                    <p:animScale>
                                      <p:cBhvr>
                                        <p:cTn id="11" dur="2000" fill="hold"/>
                                        <p:tgtEl>
                                          <p:spTgt spid="132168"/>
                                        </p:tgtEl>
                                      </p:cBhvr>
                                      <p:by x="75000" y="75000"/>
                                    </p:animScale>
                                  </p:childTnLst>
                                </p:cTn>
                              </p:par>
                              <p:par>
                                <p:cTn id="12" presetID="6" presetClass="emph" presetSubtype="0" fill="hold" nodeType="withEffect">
                                  <p:stCondLst>
                                    <p:cond delay="0"/>
                                  </p:stCondLst>
                                  <p:childTnLst>
                                    <p:animScale>
                                      <p:cBhvr>
                                        <p:cTn id="13" dur="2000" fill="hold"/>
                                        <p:tgtEl>
                                          <p:spTgt spid="132169"/>
                                        </p:tgtEl>
                                      </p:cBhvr>
                                      <p:by x="50000" y="50000"/>
                                    </p:animScale>
                                  </p:childTnLst>
                                </p:cTn>
                              </p:par>
                              <p:par>
                                <p:cTn id="14" presetID="6" presetClass="emph" presetSubtype="0" fill="hold" nodeType="withEffect">
                                  <p:stCondLst>
                                    <p:cond delay="0"/>
                                  </p:stCondLst>
                                  <p:childTnLst>
                                    <p:animScale>
                                      <p:cBhvr>
                                        <p:cTn id="15" dur="2000" fill="hold"/>
                                        <p:tgtEl>
                                          <p:spTgt spid="132170"/>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8871F0F7-5558-2439-79BB-299498724C66}"/>
              </a:ext>
            </a:extLst>
          </p:cNvPr>
          <p:cNvSpPr txBox="1">
            <a:spLocks noGrp="1" noChangeArrowheads="1"/>
          </p:cNvSpPr>
          <p:nvPr/>
        </p:nvSpPr>
        <p:spPr bwMode="auto">
          <a:xfrm>
            <a:off x="533400" y="6477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rPr>
              <a:t>600.465 - Intro to NLP - J. Eisner</a:t>
            </a:r>
          </a:p>
        </p:txBody>
      </p:sp>
      <p:sp>
        <p:nvSpPr>
          <p:cNvPr id="21507" name="Rectangle 9">
            <a:extLst>
              <a:ext uri="{FF2B5EF4-FFF2-40B4-BE49-F238E27FC236}">
                <a16:creationId xmlns:a16="http://schemas.microsoft.com/office/drawing/2014/main" id="{0F8CAEBD-FA3D-385D-D496-5CFFF0965C05}"/>
              </a:ext>
            </a:extLst>
          </p:cNvPr>
          <p:cNvSpPr txBox="1">
            <a:spLocks noGrp="1" noChangeArrowheads="1"/>
          </p:cNvSpPr>
          <p:nvPr/>
        </p:nvSpPr>
        <p:spPr bwMode="auto">
          <a:xfrm>
            <a:off x="67310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1167F15D-44D4-438F-A42E-D510859DD927}" type="slidenum">
              <a:rPr kumimoji="0" lang="en-US" altLang="en-US" sz="1400" b="0" i="0" u="none" strike="noStrike" kern="1200" cap="none" spc="0" normalizeH="0" baseline="0" noProof="0" smtClean="0">
                <a:ln>
                  <a:noFill/>
                </a:ln>
                <a:solidFill>
                  <a:srgbClr val="5E574E"/>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51</a:t>
            </a:fld>
            <a:endPar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endParaRPr>
          </a:p>
        </p:txBody>
      </p:sp>
      <p:sp>
        <p:nvSpPr>
          <p:cNvPr id="21508" name="Text Box 5">
            <a:extLst>
              <a:ext uri="{FF2B5EF4-FFF2-40B4-BE49-F238E27FC236}">
                <a16:creationId xmlns:a16="http://schemas.microsoft.com/office/drawing/2014/main" id="{B7CB224C-BFF2-E0C3-6F3B-F63C365AAA13}"/>
              </a:ext>
            </a:extLst>
          </p:cNvPr>
          <p:cNvSpPr txBox="1">
            <a:spLocks noChangeArrowheads="1"/>
          </p:cNvSpPr>
          <p:nvPr/>
        </p:nvSpPr>
        <p:spPr bwMode="auto">
          <a:xfrm>
            <a:off x="7956550" y="2530475"/>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
        <p:nvSpPr>
          <p:cNvPr id="21509" name="Rectangle 57">
            <a:extLst>
              <a:ext uri="{FF2B5EF4-FFF2-40B4-BE49-F238E27FC236}">
                <a16:creationId xmlns:a16="http://schemas.microsoft.com/office/drawing/2014/main" id="{1DA1F7A2-4588-7AB8-5182-908DE76D86D3}"/>
              </a:ext>
            </a:extLst>
          </p:cNvPr>
          <p:cNvSpPr>
            <a:spLocks noChangeArrowheads="1"/>
          </p:cNvSpPr>
          <p:nvPr/>
        </p:nvSpPr>
        <p:spPr bwMode="auto">
          <a:xfrm>
            <a:off x="5537200" y="243840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1510" name="Rectangle 57">
            <a:extLst>
              <a:ext uri="{FF2B5EF4-FFF2-40B4-BE49-F238E27FC236}">
                <a16:creationId xmlns:a16="http://schemas.microsoft.com/office/drawing/2014/main" id="{A0F6E50C-CB07-4741-14CF-232FB498AD40}"/>
              </a:ext>
            </a:extLst>
          </p:cNvPr>
          <p:cNvSpPr>
            <a:spLocks noChangeArrowheads="1"/>
          </p:cNvSpPr>
          <p:nvPr/>
        </p:nvSpPr>
        <p:spPr bwMode="auto">
          <a:xfrm>
            <a:off x="5518150" y="3292475"/>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144392" name="Rectangle 8">
            <a:extLst>
              <a:ext uri="{FF2B5EF4-FFF2-40B4-BE49-F238E27FC236}">
                <a16:creationId xmlns:a16="http://schemas.microsoft.com/office/drawing/2014/main" id="{618EC496-0AD3-8DD7-5014-8D1719DFF7F2}"/>
              </a:ext>
            </a:extLst>
          </p:cNvPr>
          <p:cNvSpPr>
            <a:spLocks noChangeArrowheads="1"/>
          </p:cNvSpPr>
          <p:nvPr/>
        </p:nvSpPr>
        <p:spPr bwMode="auto">
          <a:xfrm>
            <a:off x="1100138" y="2438400"/>
            <a:ext cx="1033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  VP</a:t>
            </a:r>
          </a:p>
        </p:txBody>
      </p:sp>
      <p:sp>
        <p:nvSpPr>
          <p:cNvPr id="144393" name="Rectangle 9">
            <a:extLst>
              <a:ext uri="{FF2B5EF4-FFF2-40B4-BE49-F238E27FC236}">
                <a16:creationId xmlns:a16="http://schemas.microsoft.com/office/drawing/2014/main" id="{D0E81427-33F6-0AAD-32B0-B88075A8F542}"/>
              </a:ext>
            </a:extLst>
          </p:cNvPr>
          <p:cNvSpPr>
            <a:spLocks noChangeArrowheads="1"/>
          </p:cNvSpPr>
          <p:nvPr/>
        </p:nvSpPr>
        <p:spPr bwMode="auto">
          <a:xfrm>
            <a:off x="6237288" y="2454275"/>
            <a:ext cx="27543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NP[+wh] V  S/V/NP</a:t>
            </a:r>
          </a:p>
        </p:txBody>
      </p:sp>
      <p:sp>
        <p:nvSpPr>
          <p:cNvPr id="144394" name="Rectangle 10">
            <a:extLst>
              <a:ext uri="{FF2B5EF4-FFF2-40B4-BE49-F238E27FC236}">
                <a16:creationId xmlns:a16="http://schemas.microsoft.com/office/drawing/2014/main" id="{BF064CA2-393D-F614-7E30-803661B7210C}"/>
              </a:ext>
            </a:extLst>
          </p:cNvPr>
          <p:cNvSpPr>
            <a:spLocks noChangeArrowheads="1"/>
          </p:cNvSpPr>
          <p:nvPr/>
        </p:nvSpPr>
        <p:spPr bwMode="auto">
          <a:xfrm>
            <a:off x="1100138" y="3352800"/>
            <a:ext cx="1033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  NP</a:t>
            </a:r>
          </a:p>
        </p:txBody>
      </p:sp>
      <p:sp>
        <p:nvSpPr>
          <p:cNvPr id="144395" name="Rectangle 11">
            <a:extLst>
              <a:ext uri="{FF2B5EF4-FFF2-40B4-BE49-F238E27FC236}">
                <a16:creationId xmlns:a16="http://schemas.microsoft.com/office/drawing/2014/main" id="{B43D54B5-1893-A9A0-133F-0B67A0C7F6C6}"/>
              </a:ext>
            </a:extLst>
          </p:cNvPr>
          <p:cNvSpPr>
            <a:spLocks noChangeArrowheads="1"/>
          </p:cNvSpPr>
          <p:nvPr/>
        </p:nvSpPr>
        <p:spPr bwMode="auto">
          <a:xfrm>
            <a:off x="6237288" y="3276600"/>
            <a:ext cx="833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PP  P</a:t>
            </a:r>
          </a:p>
        </p:txBody>
      </p:sp>
      <p:sp>
        <p:nvSpPr>
          <p:cNvPr id="21515" name="Rectangle 57">
            <a:extLst>
              <a:ext uri="{FF2B5EF4-FFF2-40B4-BE49-F238E27FC236}">
                <a16:creationId xmlns:a16="http://schemas.microsoft.com/office/drawing/2014/main" id="{B48381A8-2EE5-2BB6-FA71-9858117D1039}"/>
              </a:ext>
            </a:extLst>
          </p:cNvPr>
          <p:cNvSpPr>
            <a:spLocks noChangeArrowheads="1"/>
          </p:cNvSpPr>
          <p:nvPr/>
        </p:nvSpPr>
        <p:spPr bwMode="auto">
          <a:xfrm>
            <a:off x="3081338" y="2454275"/>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1516" name="Rectangle 57">
            <a:extLst>
              <a:ext uri="{FF2B5EF4-FFF2-40B4-BE49-F238E27FC236}">
                <a16:creationId xmlns:a16="http://schemas.microsoft.com/office/drawing/2014/main" id="{BA3D5B5B-E623-869C-217F-B5915258DB7D}"/>
              </a:ext>
            </a:extLst>
          </p:cNvPr>
          <p:cNvSpPr>
            <a:spLocks noChangeArrowheads="1"/>
          </p:cNvSpPr>
          <p:nvPr/>
        </p:nvSpPr>
        <p:spPr bwMode="auto">
          <a:xfrm>
            <a:off x="3062288" y="330835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144398" name="Rectangle 14">
            <a:extLst>
              <a:ext uri="{FF2B5EF4-FFF2-40B4-BE49-F238E27FC236}">
                <a16:creationId xmlns:a16="http://schemas.microsoft.com/office/drawing/2014/main" id="{79D84817-A541-B63B-18EB-3F21DE2CD234}"/>
              </a:ext>
            </a:extLst>
          </p:cNvPr>
          <p:cNvSpPr>
            <a:spLocks noChangeArrowheads="1"/>
          </p:cNvSpPr>
          <p:nvPr/>
        </p:nvSpPr>
        <p:spPr bwMode="auto">
          <a:xfrm>
            <a:off x="3781425" y="2470150"/>
            <a:ext cx="8667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  VP</a:t>
            </a:r>
          </a:p>
        </p:txBody>
      </p:sp>
      <p:sp>
        <p:nvSpPr>
          <p:cNvPr id="144399" name="Rectangle 15">
            <a:extLst>
              <a:ext uri="{FF2B5EF4-FFF2-40B4-BE49-F238E27FC236}">
                <a16:creationId xmlns:a16="http://schemas.microsoft.com/office/drawing/2014/main" id="{92B93B95-5357-3482-6ECF-3228C7D40633}"/>
              </a:ext>
            </a:extLst>
          </p:cNvPr>
          <p:cNvSpPr>
            <a:spLocks noChangeArrowheads="1"/>
          </p:cNvSpPr>
          <p:nvPr/>
        </p:nvSpPr>
        <p:spPr bwMode="auto">
          <a:xfrm>
            <a:off x="3781425" y="3292475"/>
            <a:ext cx="9017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Det N</a:t>
            </a:r>
          </a:p>
        </p:txBody>
      </p:sp>
      <p:sp>
        <p:nvSpPr>
          <p:cNvPr id="21519" name="Rectangle 57">
            <a:extLst>
              <a:ext uri="{FF2B5EF4-FFF2-40B4-BE49-F238E27FC236}">
                <a16:creationId xmlns:a16="http://schemas.microsoft.com/office/drawing/2014/main" id="{3B00BF9D-DE28-5E73-C7EB-A36B0359C189}"/>
              </a:ext>
            </a:extLst>
          </p:cNvPr>
          <p:cNvSpPr>
            <a:spLocks noChangeArrowheads="1"/>
          </p:cNvSpPr>
          <p:nvPr/>
        </p:nvSpPr>
        <p:spPr bwMode="auto">
          <a:xfrm>
            <a:off x="304800" y="243840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1520" name="Rectangle 57">
            <a:extLst>
              <a:ext uri="{FF2B5EF4-FFF2-40B4-BE49-F238E27FC236}">
                <a16:creationId xmlns:a16="http://schemas.microsoft.com/office/drawing/2014/main" id="{123D75AE-81F0-8707-1CA7-CF716606DBFD}"/>
              </a:ext>
            </a:extLst>
          </p:cNvPr>
          <p:cNvSpPr>
            <a:spLocks noChangeArrowheads="1"/>
          </p:cNvSpPr>
          <p:nvPr/>
        </p:nvSpPr>
        <p:spPr bwMode="auto">
          <a:xfrm>
            <a:off x="304800" y="335280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grpSp>
        <p:nvGrpSpPr>
          <p:cNvPr id="21521" name="Group 18">
            <a:extLst>
              <a:ext uri="{FF2B5EF4-FFF2-40B4-BE49-F238E27FC236}">
                <a16:creationId xmlns:a16="http://schemas.microsoft.com/office/drawing/2014/main" id="{792581B3-6DDD-C31D-76E1-332CE1627C10}"/>
              </a:ext>
            </a:extLst>
          </p:cNvPr>
          <p:cNvGrpSpPr>
            <a:grpSpLocks/>
          </p:cNvGrpSpPr>
          <p:nvPr/>
        </p:nvGrpSpPr>
        <p:grpSpPr bwMode="auto">
          <a:xfrm>
            <a:off x="1100138" y="444500"/>
            <a:ext cx="7011987" cy="1338263"/>
            <a:chOff x="693" y="155"/>
            <a:chExt cx="4417" cy="843"/>
          </a:xfrm>
        </p:grpSpPr>
        <p:pic>
          <p:nvPicPr>
            <p:cNvPr id="21527" name="Picture 19">
              <a:extLst>
                <a:ext uri="{FF2B5EF4-FFF2-40B4-BE49-F238E27FC236}">
                  <a16:creationId xmlns:a16="http://schemas.microsoft.com/office/drawing/2014/main" id="{DE0951D7-FFD7-8AF3-F1DF-A87345549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 y="155"/>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8" name="Picture 20">
              <a:extLst>
                <a:ext uri="{FF2B5EF4-FFF2-40B4-BE49-F238E27FC236}">
                  <a16:creationId xmlns:a16="http://schemas.microsoft.com/office/drawing/2014/main" id="{E0AE2298-3E70-5C57-4E64-524AE9D4F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 y="459"/>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9" name="Picture 21">
              <a:extLst>
                <a:ext uri="{FF2B5EF4-FFF2-40B4-BE49-F238E27FC236}">
                  <a16:creationId xmlns:a16="http://schemas.microsoft.com/office/drawing/2014/main" id="{0B68DF10-E683-628D-CB04-2FDCDFAFA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 y="753"/>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4406" name="Group 22">
            <a:extLst>
              <a:ext uri="{FF2B5EF4-FFF2-40B4-BE49-F238E27FC236}">
                <a16:creationId xmlns:a16="http://schemas.microsoft.com/office/drawing/2014/main" id="{D4AA2881-0111-5A8F-A6D6-2A9E81A927B8}"/>
              </a:ext>
            </a:extLst>
          </p:cNvPr>
          <p:cNvGrpSpPr>
            <a:grpSpLocks/>
          </p:cNvGrpSpPr>
          <p:nvPr/>
        </p:nvGrpSpPr>
        <p:grpSpPr bwMode="auto">
          <a:xfrm>
            <a:off x="1047750" y="442913"/>
            <a:ext cx="7078663" cy="1385887"/>
            <a:chOff x="660" y="154"/>
            <a:chExt cx="4459" cy="873"/>
          </a:xfrm>
        </p:grpSpPr>
        <p:pic>
          <p:nvPicPr>
            <p:cNvPr id="21524" name="Picture 23">
              <a:extLst>
                <a:ext uri="{FF2B5EF4-FFF2-40B4-BE49-F238E27FC236}">
                  <a16:creationId xmlns:a16="http://schemas.microsoft.com/office/drawing/2014/main" id="{51222C13-FBC8-F78F-CCBE-503006417D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54"/>
              <a:ext cx="4406"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5" name="Picture 24">
              <a:extLst>
                <a:ext uri="{FF2B5EF4-FFF2-40B4-BE49-F238E27FC236}">
                  <a16:creationId xmlns:a16="http://schemas.microsoft.com/office/drawing/2014/main" id="{8B65C20C-E46A-0A2B-6169-2335221DF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 y="464"/>
              <a:ext cx="4459"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6" name="Picture 25">
              <a:extLst>
                <a:ext uri="{FF2B5EF4-FFF2-40B4-BE49-F238E27FC236}">
                  <a16:creationId xmlns:a16="http://schemas.microsoft.com/office/drawing/2014/main" id="{6BFAAFBC-B9F0-566B-FD6E-0C156247D0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 y="768"/>
              <a:ext cx="4392"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523" name="Text Box 26">
            <a:extLst>
              <a:ext uri="{FF2B5EF4-FFF2-40B4-BE49-F238E27FC236}">
                <a16:creationId xmlns:a16="http://schemas.microsoft.com/office/drawing/2014/main" id="{ED567675-AE40-EA68-EA01-FCE98910684B}"/>
              </a:ext>
            </a:extLst>
          </p:cNvPr>
          <p:cNvSpPr txBox="1">
            <a:spLocks noChangeArrowheads="1"/>
          </p:cNvSpPr>
          <p:nvPr/>
        </p:nvSpPr>
        <p:spPr bwMode="auto">
          <a:xfrm>
            <a:off x="-1588" y="0"/>
            <a:ext cx="2587626"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a:t>
            </a:r>
            <a:r>
              <a:rPr kumimoji="0" lang="en-US" altLang="en-US" sz="3200" b="0" i="0" u="none" strike="noStrike" kern="1200" cap="none" spc="0" normalizeH="0" baseline="0" noProof="0">
                <a:ln>
                  <a:noFill/>
                </a:ln>
                <a:solidFill>
                  <a:srgbClr val="3399FF"/>
                </a:solidFill>
                <a:effectLst/>
                <a:uLnTx/>
                <a:uFillTx/>
                <a:latin typeface="Tahoma" panose="020B0604030504040204" pitchFamily="34" charset="0"/>
                <a:ea typeface="+mn-ea"/>
                <a:cs typeface="+mn-cs"/>
              </a:rPr>
              <a:t>RHS</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 </a:t>
            </a:r>
            <a:r>
              <a:rPr kumimoji="0"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LHS</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406"/>
                                        </p:tgtEl>
                                        <p:attrNameLst>
                                          <p:attrName>style.visibility</p:attrName>
                                        </p:attrNameLst>
                                      </p:cBhvr>
                                      <p:to>
                                        <p:strVal val="visible"/>
                                      </p:to>
                                    </p:set>
                                    <p:animEffect transition="in" filter="fade">
                                      <p:cBhvr>
                                        <p:cTn id="7" dur="2000"/>
                                        <p:tgtEl>
                                          <p:spTgt spid="144406"/>
                                        </p:tgtEl>
                                      </p:cBhvr>
                                    </p:animEffect>
                                  </p:childTnLst>
                                </p:cTn>
                              </p:par>
                              <p:par>
                                <p:cTn id="8" presetID="6" presetClass="emph" presetSubtype="0" fill="hold" nodeType="withEffect">
                                  <p:stCondLst>
                                    <p:cond delay="0"/>
                                  </p:stCondLst>
                                  <p:childTnLst>
                                    <p:animScale>
                                      <p:cBhvr>
                                        <p:cTn id="9" dur="2000" fill="hold"/>
                                        <p:tgtEl>
                                          <p:spTgt spid="144392"/>
                                        </p:tgtEl>
                                      </p:cBhvr>
                                      <p:by x="150000" y="150000"/>
                                    </p:animScale>
                                  </p:childTnLst>
                                </p:cTn>
                              </p:par>
                              <p:par>
                                <p:cTn id="10" presetID="6" presetClass="emph" presetSubtype="0" fill="hold" nodeType="withEffect">
                                  <p:stCondLst>
                                    <p:cond delay="0"/>
                                  </p:stCondLst>
                                  <p:childTnLst>
                                    <p:animScale>
                                      <p:cBhvr>
                                        <p:cTn id="11" dur="2000" fill="hold"/>
                                        <p:tgtEl>
                                          <p:spTgt spid="144398">
                                            <p:txEl>
                                              <p:pRg st="0" end="0"/>
                                            </p:txEl>
                                          </p:spTgt>
                                        </p:tgtEl>
                                      </p:cBhvr>
                                      <p:by x="40000" y="40000"/>
                                    </p:animScale>
                                  </p:childTnLst>
                                </p:cTn>
                              </p:par>
                              <p:par>
                                <p:cTn id="12" presetID="6" presetClass="emph" presetSubtype="0" fill="hold" nodeType="withEffect">
                                  <p:stCondLst>
                                    <p:cond delay="0"/>
                                  </p:stCondLst>
                                  <p:childTnLst>
                                    <p:animScale>
                                      <p:cBhvr>
                                        <p:cTn id="13" dur="2000" fill="hold"/>
                                        <p:tgtEl>
                                          <p:spTgt spid="144393">
                                            <p:txEl>
                                              <p:pRg st="0" end="0"/>
                                            </p:txEl>
                                          </p:spTgt>
                                        </p:tgtEl>
                                      </p:cBhvr>
                                      <p:by x="75000" y="75000"/>
                                    </p:animScale>
                                  </p:childTnLst>
                                </p:cTn>
                              </p:par>
                              <p:par>
                                <p:cTn id="14" presetID="6" presetClass="emph" presetSubtype="0" fill="hold" nodeType="withEffect">
                                  <p:stCondLst>
                                    <p:cond delay="0"/>
                                  </p:stCondLst>
                                  <p:childTnLst>
                                    <p:animScale>
                                      <p:cBhvr>
                                        <p:cTn id="15" dur="2000" fill="hold"/>
                                        <p:tgtEl>
                                          <p:spTgt spid="144394"/>
                                        </p:tgtEl>
                                      </p:cBhvr>
                                      <p:by x="50000" y="50000"/>
                                    </p:animScale>
                                  </p:childTnLst>
                                </p:cTn>
                              </p:par>
                              <p:par>
                                <p:cTn id="16" presetID="6" presetClass="emph" presetSubtype="0" fill="hold" nodeType="withEffect">
                                  <p:stCondLst>
                                    <p:cond delay="0"/>
                                  </p:stCondLst>
                                  <p:childTnLst>
                                    <p:animScale>
                                      <p:cBhvr>
                                        <p:cTn id="17" dur="2000" fill="hold"/>
                                        <p:tgtEl>
                                          <p:spTgt spid="144399"/>
                                        </p:tgtEl>
                                      </p:cBhvr>
                                      <p:by x="40000" y="40000"/>
                                    </p:animScale>
                                  </p:childTnLst>
                                </p:cTn>
                              </p:par>
                              <p:par>
                                <p:cTn id="18" presetID="6" presetClass="emph" presetSubtype="0" fill="hold" nodeType="withEffect">
                                  <p:stCondLst>
                                    <p:cond delay="0"/>
                                  </p:stCondLst>
                                  <p:childTnLst>
                                    <p:animScale>
                                      <p:cBhvr>
                                        <p:cTn id="19" dur="2000" fill="hold"/>
                                        <p:tgtEl>
                                          <p:spTgt spid="144395"/>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p:bldP spid="144394" grpId="0"/>
      <p:bldP spid="144395" grpId="0"/>
      <p:bldP spid="14439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a:extLst>
              <a:ext uri="{FF2B5EF4-FFF2-40B4-BE49-F238E27FC236}">
                <a16:creationId xmlns:a16="http://schemas.microsoft.com/office/drawing/2014/main" id="{E7B6083A-2FE4-7627-515C-F8DC66B10179}"/>
              </a:ext>
            </a:extLst>
          </p:cNvPr>
          <p:cNvSpPr txBox="1">
            <a:spLocks noGrp="1" noChangeArrowheads="1"/>
          </p:cNvSpPr>
          <p:nvPr/>
        </p:nvSpPr>
        <p:spPr bwMode="auto">
          <a:xfrm>
            <a:off x="533400" y="6477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rPr>
              <a:t>600.465 - Intro to NLP - J. Eisner</a:t>
            </a:r>
          </a:p>
        </p:txBody>
      </p:sp>
      <p:sp>
        <p:nvSpPr>
          <p:cNvPr id="23555" name="Rectangle 9">
            <a:extLst>
              <a:ext uri="{FF2B5EF4-FFF2-40B4-BE49-F238E27FC236}">
                <a16:creationId xmlns:a16="http://schemas.microsoft.com/office/drawing/2014/main" id="{9D827A9C-21B1-3332-8B08-AE75A140E584}"/>
              </a:ext>
            </a:extLst>
          </p:cNvPr>
          <p:cNvSpPr txBox="1">
            <a:spLocks noGrp="1" noChangeArrowheads="1"/>
          </p:cNvSpPr>
          <p:nvPr/>
        </p:nvSpPr>
        <p:spPr bwMode="auto">
          <a:xfrm>
            <a:off x="67310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687554D-7FDD-4E74-AF4E-E4D1E47CAAAE}" type="slidenum">
              <a:rPr kumimoji="0" lang="en-US" altLang="en-US" sz="1400" b="0" i="0" u="none" strike="noStrike" kern="1200" cap="none" spc="0" normalizeH="0" baseline="0" noProof="0" smtClean="0">
                <a:ln>
                  <a:noFill/>
                </a:ln>
                <a:solidFill>
                  <a:srgbClr val="5E574E"/>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52</a:t>
            </a:fld>
            <a:endPar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endParaRPr>
          </a:p>
        </p:txBody>
      </p:sp>
      <p:sp>
        <p:nvSpPr>
          <p:cNvPr id="23556" name="Line 5">
            <a:extLst>
              <a:ext uri="{FF2B5EF4-FFF2-40B4-BE49-F238E27FC236}">
                <a16:creationId xmlns:a16="http://schemas.microsoft.com/office/drawing/2014/main" id="{8EB39203-4AE3-CDD6-6AD3-45B3AAE2E684}"/>
              </a:ext>
            </a:extLst>
          </p:cNvPr>
          <p:cNvSpPr>
            <a:spLocks noChangeShapeType="1"/>
          </p:cNvSpPr>
          <p:nvPr/>
        </p:nvSpPr>
        <p:spPr bwMode="auto">
          <a:xfrm>
            <a:off x="0" y="3962400"/>
            <a:ext cx="91440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57" name="Text Box 6">
            <a:extLst>
              <a:ext uri="{FF2B5EF4-FFF2-40B4-BE49-F238E27FC236}">
                <a16:creationId xmlns:a16="http://schemas.microsoft.com/office/drawing/2014/main" id="{3CB3D2EC-0AFA-4C06-C4A8-3A7B313F3CBD}"/>
              </a:ext>
            </a:extLst>
          </p:cNvPr>
          <p:cNvSpPr txBox="1">
            <a:spLocks noChangeArrowheads="1"/>
          </p:cNvSpPr>
          <p:nvPr/>
        </p:nvSpPr>
        <p:spPr bwMode="auto">
          <a:xfrm rot="-5400000">
            <a:off x="4191001" y="5919787"/>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
        <p:nvSpPr>
          <p:cNvPr id="23558" name="Text Box 7">
            <a:extLst>
              <a:ext uri="{FF2B5EF4-FFF2-40B4-BE49-F238E27FC236}">
                <a16:creationId xmlns:a16="http://schemas.microsoft.com/office/drawing/2014/main" id="{D6938288-11C0-BBDD-8EFE-1E25D346BDE3}"/>
              </a:ext>
            </a:extLst>
          </p:cNvPr>
          <p:cNvSpPr txBox="1">
            <a:spLocks noChangeArrowheads="1"/>
          </p:cNvSpPr>
          <p:nvPr/>
        </p:nvSpPr>
        <p:spPr bwMode="auto">
          <a:xfrm>
            <a:off x="7956550" y="2530475"/>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
        <p:nvSpPr>
          <p:cNvPr id="23559" name="Rectangle 57">
            <a:extLst>
              <a:ext uri="{FF2B5EF4-FFF2-40B4-BE49-F238E27FC236}">
                <a16:creationId xmlns:a16="http://schemas.microsoft.com/office/drawing/2014/main" id="{FD9A96E6-D9AB-2261-949F-FFD6258BC43A}"/>
              </a:ext>
            </a:extLst>
          </p:cNvPr>
          <p:cNvSpPr>
            <a:spLocks noChangeArrowheads="1"/>
          </p:cNvSpPr>
          <p:nvPr/>
        </p:nvSpPr>
        <p:spPr bwMode="auto">
          <a:xfrm>
            <a:off x="5537200" y="243840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60" name="Rectangle 57">
            <a:extLst>
              <a:ext uri="{FF2B5EF4-FFF2-40B4-BE49-F238E27FC236}">
                <a16:creationId xmlns:a16="http://schemas.microsoft.com/office/drawing/2014/main" id="{2CCA9793-8B79-9C7F-A24E-1918FC21296E}"/>
              </a:ext>
            </a:extLst>
          </p:cNvPr>
          <p:cNvSpPr>
            <a:spLocks noChangeArrowheads="1"/>
          </p:cNvSpPr>
          <p:nvPr/>
        </p:nvSpPr>
        <p:spPr bwMode="auto">
          <a:xfrm>
            <a:off x="5518150" y="3292475"/>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142346" name="Rectangle 10">
            <a:extLst>
              <a:ext uri="{FF2B5EF4-FFF2-40B4-BE49-F238E27FC236}">
                <a16:creationId xmlns:a16="http://schemas.microsoft.com/office/drawing/2014/main" id="{A5362F02-18BE-10D6-6793-F2DCAF85C237}"/>
              </a:ext>
            </a:extLst>
          </p:cNvPr>
          <p:cNvSpPr>
            <a:spLocks noChangeArrowheads="1"/>
          </p:cNvSpPr>
          <p:nvPr/>
        </p:nvSpPr>
        <p:spPr bwMode="auto">
          <a:xfrm>
            <a:off x="1100138" y="2438400"/>
            <a:ext cx="1033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  VP</a:t>
            </a:r>
          </a:p>
        </p:txBody>
      </p:sp>
      <p:sp>
        <p:nvSpPr>
          <p:cNvPr id="142347" name="Rectangle 11">
            <a:extLst>
              <a:ext uri="{FF2B5EF4-FFF2-40B4-BE49-F238E27FC236}">
                <a16:creationId xmlns:a16="http://schemas.microsoft.com/office/drawing/2014/main" id="{68DE46BA-9041-A170-20D1-DECE83B372F9}"/>
              </a:ext>
            </a:extLst>
          </p:cNvPr>
          <p:cNvSpPr>
            <a:spLocks noChangeArrowheads="1"/>
          </p:cNvSpPr>
          <p:nvPr/>
        </p:nvSpPr>
        <p:spPr bwMode="auto">
          <a:xfrm>
            <a:off x="6237288" y="2454275"/>
            <a:ext cx="27543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NP[+wh] V  S/V/NP</a:t>
            </a:r>
          </a:p>
        </p:txBody>
      </p:sp>
      <p:sp>
        <p:nvSpPr>
          <p:cNvPr id="142348" name="Rectangle 12">
            <a:extLst>
              <a:ext uri="{FF2B5EF4-FFF2-40B4-BE49-F238E27FC236}">
                <a16:creationId xmlns:a16="http://schemas.microsoft.com/office/drawing/2014/main" id="{45122012-6C2B-EA64-1079-6A4C1F15685D}"/>
              </a:ext>
            </a:extLst>
          </p:cNvPr>
          <p:cNvSpPr>
            <a:spLocks noChangeArrowheads="1"/>
          </p:cNvSpPr>
          <p:nvPr/>
        </p:nvSpPr>
        <p:spPr bwMode="auto">
          <a:xfrm>
            <a:off x="1100138" y="3352800"/>
            <a:ext cx="1033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  NP</a:t>
            </a:r>
          </a:p>
        </p:txBody>
      </p:sp>
      <p:sp>
        <p:nvSpPr>
          <p:cNvPr id="142349" name="Rectangle 13">
            <a:extLst>
              <a:ext uri="{FF2B5EF4-FFF2-40B4-BE49-F238E27FC236}">
                <a16:creationId xmlns:a16="http://schemas.microsoft.com/office/drawing/2014/main" id="{953D2D55-39EB-A688-0949-DBA03DB57ADD}"/>
              </a:ext>
            </a:extLst>
          </p:cNvPr>
          <p:cNvSpPr>
            <a:spLocks noChangeArrowheads="1"/>
          </p:cNvSpPr>
          <p:nvPr/>
        </p:nvSpPr>
        <p:spPr bwMode="auto">
          <a:xfrm>
            <a:off x="6237288" y="3276600"/>
            <a:ext cx="833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PP  P</a:t>
            </a:r>
          </a:p>
        </p:txBody>
      </p:sp>
      <p:sp>
        <p:nvSpPr>
          <p:cNvPr id="23565" name="Rectangle 57">
            <a:extLst>
              <a:ext uri="{FF2B5EF4-FFF2-40B4-BE49-F238E27FC236}">
                <a16:creationId xmlns:a16="http://schemas.microsoft.com/office/drawing/2014/main" id="{99B26C41-3F70-0AB1-392A-A6FDB85A85F1}"/>
              </a:ext>
            </a:extLst>
          </p:cNvPr>
          <p:cNvSpPr>
            <a:spLocks noChangeArrowheads="1"/>
          </p:cNvSpPr>
          <p:nvPr/>
        </p:nvSpPr>
        <p:spPr bwMode="auto">
          <a:xfrm>
            <a:off x="3081338" y="2454275"/>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66" name="Rectangle 57">
            <a:extLst>
              <a:ext uri="{FF2B5EF4-FFF2-40B4-BE49-F238E27FC236}">
                <a16:creationId xmlns:a16="http://schemas.microsoft.com/office/drawing/2014/main" id="{ED3C114E-2A6E-D87C-CF48-1A79179ADB26}"/>
              </a:ext>
            </a:extLst>
          </p:cNvPr>
          <p:cNvSpPr>
            <a:spLocks noChangeArrowheads="1"/>
          </p:cNvSpPr>
          <p:nvPr/>
        </p:nvSpPr>
        <p:spPr bwMode="auto">
          <a:xfrm>
            <a:off x="3062288" y="330835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142352" name="Rectangle 16">
            <a:extLst>
              <a:ext uri="{FF2B5EF4-FFF2-40B4-BE49-F238E27FC236}">
                <a16:creationId xmlns:a16="http://schemas.microsoft.com/office/drawing/2014/main" id="{0E2C0F7B-6626-9E9C-CCE7-24227D0CB6C6}"/>
              </a:ext>
            </a:extLst>
          </p:cNvPr>
          <p:cNvSpPr>
            <a:spLocks noChangeArrowheads="1"/>
          </p:cNvSpPr>
          <p:nvPr/>
        </p:nvSpPr>
        <p:spPr bwMode="auto">
          <a:xfrm>
            <a:off x="3781425" y="2470150"/>
            <a:ext cx="8667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  VP</a:t>
            </a:r>
          </a:p>
        </p:txBody>
      </p:sp>
      <p:sp>
        <p:nvSpPr>
          <p:cNvPr id="142353" name="Rectangle 17">
            <a:extLst>
              <a:ext uri="{FF2B5EF4-FFF2-40B4-BE49-F238E27FC236}">
                <a16:creationId xmlns:a16="http://schemas.microsoft.com/office/drawing/2014/main" id="{ED5CD13C-9210-0A74-2BD5-F1A5306BBFA9}"/>
              </a:ext>
            </a:extLst>
          </p:cNvPr>
          <p:cNvSpPr>
            <a:spLocks noChangeArrowheads="1"/>
          </p:cNvSpPr>
          <p:nvPr/>
        </p:nvSpPr>
        <p:spPr bwMode="auto">
          <a:xfrm>
            <a:off x="3781425" y="3292475"/>
            <a:ext cx="9017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Det N</a:t>
            </a:r>
          </a:p>
        </p:txBody>
      </p:sp>
      <p:sp>
        <p:nvSpPr>
          <p:cNvPr id="23569" name="Rectangle 57">
            <a:extLst>
              <a:ext uri="{FF2B5EF4-FFF2-40B4-BE49-F238E27FC236}">
                <a16:creationId xmlns:a16="http://schemas.microsoft.com/office/drawing/2014/main" id="{63AFFDF3-1951-8AB0-91A0-65311D0AC23E}"/>
              </a:ext>
            </a:extLst>
          </p:cNvPr>
          <p:cNvSpPr>
            <a:spLocks noChangeArrowheads="1"/>
          </p:cNvSpPr>
          <p:nvPr/>
        </p:nvSpPr>
        <p:spPr bwMode="auto">
          <a:xfrm>
            <a:off x="304800" y="243840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70" name="Rectangle 57">
            <a:extLst>
              <a:ext uri="{FF2B5EF4-FFF2-40B4-BE49-F238E27FC236}">
                <a16:creationId xmlns:a16="http://schemas.microsoft.com/office/drawing/2014/main" id="{D5D77E31-4137-D4F0-AF96-62DD9A4D1552}"/>
              </a:ext>
            </a:extLst>
          </p:cNvPr>
          <p:cNvSpPr>
            <a:spLocks noChangeArrowheads="1"/>
          </p:cNvSpPr>
          <p:nvPr/>
        </p:nvSpPr>
        <p:spPr bwMode="auto">
          <a:xfrm>
            <a:off x="304800" y="3352800"/>
            <a:ext cx="7429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S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71" name="Line 20">
            <a:extLst>
              <a:ext uri="{FF2B5EF4-FFF2-40B4-BE49-F238E27FC236}">
                <a16:creationId xmlns:a16="http://schemas.microsoft.com/office/drawing/2014/main" id="{2DEB9CA6-8D4E-5966-C614-8BCC99F634B3}"/>
              </a:ext>
            </a:extLst>
          </p:cNvPr>
          <p:cNvSpPr>
            <a:spLocks noChangeShapeType="1"/>
          </p:cNvSpPr>
          <p:nvPr/>
        </p:nvSpPr>
        <p:spPr bwMode="auto">
          <a:xfrm>
            <a:off x="0" y="5715000"/>
            <a:ext cx="9144000"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23572" name="Text Box 21">
            <a:extLst>
              <a:ext uri="{FF2B5EF4-FFF2-40B4-BE49-F238E27FC236}">
                <a16:creationId xmlns:a16="http://schemas.microsoft.com/office/drawing/2014/main" id="{CB387776-4796-9175-868A-311BE8F6B553}"/>
              </a:ext>
            </a:extLst>
          </p:cNvPr>
          <p:cNvSpPr txBox="1">
            <a:spLocks noChangeArrowheads="1"/>
          </p:cNvSpPr>
          <p:nvPr/>
        </p:nvSpPr>
        <p:spPr bwMode="auto">
          <a:xfrm>
            <a:off x="7956550" y="4283075"/>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
        <p:nvSpPr>
          <p:cNvPr id="23573" name="Rectangle 57">
            <a:extLst>
              <a:ext uri="{FF2B5EF4-FFF2-40B4-BE49-F238E27FC236}">
                <a16:creationId xmlns:a16="http://schemas.microsoft.com/office/drawing/2014/main" id="{2C53B141-3775-48DE-F118-5B58CD7805F0}"/>
              </a:ext>
            </a:extLst>
          </p:cNvPr>
          <p:cNvSpPr>
            <a:spLocks noChangeArrowheads="1"/>
          </p:cNvSpPr>
          <p:nvPr/>
        </p:nvSpPr>
        <p:spPr bwMode="auto">
          <a:xfrm>
            <a:off x="5335588" y="4191000"/>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NP 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74" name="Rectangle 57">
            <a:extLst>
              <a:ext uri="{FF2B5EF4-FFF2-40B4-BE49-F238E27FC236}">
                <a16:creationId xmlns:a16="http://schemas.microsoft.com/office/drawing/2014/main" id="{48D97C73-8255-C16F-0BC7-74B39976323B}"/>
              </a:ext>
            </a:extLst>
          </p:cNvPr>
          <p:cNvSpPr>
            <a:spLocks noChangeArrowheads="1"/>
          </p:cNvSpPr>
          <p:nvPr/>
        </p:nvSpPr>
        <p:spPr bwMode="auto">
          <a:xfrm>
            <a:off x="5316538" y="5045075"/>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NP 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142360" name="Rectangle 24">
            <a:extLst>
              <a:ext uri="{FF2B5EF4-FFF2-40B4-BE49-F238E27FC236}">
                <a16:creationId xmlns:a16="http://schemas.microsoft.com/office/drawing/2014/main" id="{23136CE3-498F-0E8B-D27F-41193549C33E}"/>
              </a:ext>
            </a:extLst>
          </p:cNvPr>
          <p:cNvSpPr>
            <a:spLocks noChangeArrowheads="1"/>
          </p:cNvSpPr>
          <p:nvPr/>
        </p:nvSpPr>
        <p:spPr bwMode="auto">
          <a:xfrm>
            <a:off x="1100138" y="4191000"/>
            <a:ext cx="1033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  VP</a:t>
            </a:r>
          </a:p>
        </p:txBody>
      </p:sp>
      <p:sp>
        <p:nvSpPr>
          <p:cNvPr id="142361" name="Rectangle 25">
            <a:extLst>
              <a:ext uri="{FF2B5EF4-FFF2-40B4-BE49-F238E27FC236}">
                <a16:creationId xmlns:a16="http://schemas.microsoft.com/office/drawing/2014/main" id="{92AD44A2-1D15-364B-0FD6-23BD119D0229}"/>
              </a:ext>
            </a:extLst>
          </p:cNvPr>
          <p:cNvSpPr>
            <a:spLocks noChangeArrowheads="1"/>
          </p:cNvSpPr>
          <p:nvPr/>
        </p:nvSpPr>
        <p:spPr bwMode="auto">
          <a:xfrm>
            <a:off x="6237288" y="4206875"/>
            <a:ext cx="153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  CP/NP</a:t>
            </a:r>
          </a:p>
        </p:txBody>
      </p:sp>
      <p:sp>
        <p:nvSpPr>
          <p:cNvPr id="142362" name="Rectangle 26">
            <a:extLst>
              <a:ext uri="{FF2B5EF4-FFF2-40B4-BE49-F238E27FC236}">
                <a16:creationId xmlns:a16="http://schemas.microsoft.com/office/drawing/2014/main" id="{337E4658-20E7-39D1-9127-45380173A7E3}"/>
              </a:ext>
            </a:extLst>
          </p:cNvPr>
          <p:cNvSpPr>
            <a:spLocks noChangeArrowheads="1"/>
          </p:cNvSpPr>
          <p:nvPr/>
        </p:nvSpPr>
        <p:spPr bwMode="auto">
          <a:xfrm>
            <a:off x="1100138" y="5105400"/>
            <a:ext cx="1033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VP  NP</a:t>
            </a:r>
          </a:p>
        </p:txBody>
      </p:sp>
      <p:sp>
        <p:nvSpPr>
          <p:cNvPr id="142363" name="Rectangle 27">
            <a:extLst>
              <a:ext uri="{FF2B5EF4-FFF2-40B4-BE49-F238E27FC236}">
                <a16:creationId xmlns:a16="http://schemas.microsoft.com/office/drawing/2014/main" id="{AD9DEFA8-6F4E-27F0-5004-01B01915A67F}"/>
              </a:ext>
            </a:extLst>
          </p:cNvPr>
          <p:cNvSpPr>
            <a:spLocks noChangeArrowheads="1"/>
          </p:cNvSpPr>
          <p:nvPr/>
        </p:nvSpPr>
        <p:spPr bwMode="auto">
          <a:xfrm>
            <a:off x="6237288" y="5029200"/>
            <a:ext cx="10287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NP  PP</a:t>
            </a:r>
          </a:p>
        </p:txBody>
      </p:sp>
      <p:sp>
        <p:nvSpPr>
          <p:cNvPr id="23579" name="Rectangle 57">
            <a:extLst>
              <a:ext uri="{FF2B5EF4-FFF2-40B4-BE49-F238E27FC236}">
                <a16:creationId xmlns:a16="http://schemas.microsoft.com/office/drawing/2014/main" id="{632173AC-CFE5-B9A1-DD2E-620F3038EDAD}"/>
              </a:ext>
            </a:extLst>
          </p:cNvPr>
          <p:cNvSpPr>
            <a:spLocks noChangeArrowheads="1"/>
          </p:cNvSpPr>
          <p:nvPr/>
        </p:nvSpPr>
        <p:spPr bwMode="auto">
          <a:xfrm>
            <a:off x="2879725" y="4206875"/>
            <a:ext cx="9445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NP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80" name="Rectangle 57">
            <a:extLst>
              <a:ext uri="{FF2B5EF4-FFF2-40B4-BE49-F238E27FC236}">
                <a16:creationId xmlns:a16="http://schemas.microsoft.com/office/drawing/2014/main" id="{3E63A467-D752-5493-2732-4E67A7591ED4}"/>
              </a:ext>
            </a:extLst>
          </p:cNvPr>
          <p:cNvSpPr>
            <a:spLocks noChangeArrowheads="1"/>
          </p:cNvSpPr>
          <p:nvPr/>
        </p:nvSpPr>
        <p:spPr bwMode="auto">
          <a:xfrm>
            <a:off x="2860675" y="5060950"/>
            <a:ext cx="9445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NP 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142366" name="Rectangle 30">
            <a:extLst>
              <a:ext uri="{FF2B5EF4-FFF2-40B4-BE49-F238E27FC236}">
                <a16:creationId xmlns:a16="http://schemas.microsoft.com/office/drawing/2014/main" id="{8A8179B5-9002-7BF4-BF70-EFC4398D8D37}"/>
              </a:ext>
            </a:extLst>
          </p:cNvPr>
          <p:cNvSpPr>
            <a:spLocks noChangeArrowheads="1"/>
          </p:cNvSpPr>
          <p:nvPr/>
        </p:nvSpPr>
        <p:spPr bwMode="auto">
          <a:xfrm>
            <a:off x="3781425" y="4222750"/>
            <a:ext cx="8667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N  VP</a:t>
            </a:r>
          </a:p>
        </p:txBody>
      </p:sp>
      <p:sp>
        <p:nvSpPr>
          <p:cNvPr id="142367" name="Rectangle 31">
            <a:extLst>
              <a:ext uri="{FF2B5EF4-FFF2-40B4-BE49-F238E27FC236}">
                <a16:creationId xmlns:a16="http://schemas.microsoft.com/office/drawing/2014/main" id="{95F8559C-103A-00AB-053B-F169BC9C3953}"/>
              </a:ext>
            </a:extLst>
          </p:cNvPr>
          <p:cNvSpPr>
            <a:spLocks noChangeArrowheads="1"/>
          </p:cNvSpPr>
          <p:nvPr/>
        </p:nvSpPr>
        <p:spPr bwMode="auto">
          <a:xfrm>
            <a:off x="3781425" y="5045075"/>
            <a:ext cx="9763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3399FF"/>
                </a:solidFill>
                <a:effectLst/>
                <a:uLnTx/>
                <a:uFillTx/>
                <a:latin typeface="Tahoma" panose="020B0604030504040204" pitchFamily="34" charset="0"/>
                <a:ea typeface="+mn-ea"/>
                <a:cs typeface="+mn-cs"/>
              </a:rPr>
              <a:t>Det  N</a:t>
            </a:r>
          </a:p>
        </p:txBody>
      </p:sp>
      <p:sp>
        <p:nvSpPr>
          <p:cNvPr id="23583" name="Rectangle 57">
            <a:extLst>
              <a:ext uri="{FF2B5EF4-FFF2-40B4-BE49-F238E27FC236}">
                <a16:creationId xmlns:a16="http://schemas.microsoft.com/office/drawing/2014/main" id="{7F162204-7F0E-115C-FE71-83EE5865C9EF}"/>
              </a:ext>
            </a:extLst>
          </p:cNvPr>
          <p:cNvSpPr>
            <a:spLocks noChangeArrowheads="1"/>
          </p:cNvSpPr>
          <p:nvPr/>
        </p:nvSpPr>
        <p:spPr bwMode="auto">
          <a:xfrm>
            <a:off x="103188" y="4191000"/>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NP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sp>
        <p:nvSpPr>
          <p:cNvPr id="23584" name="Rectangle 57">
            <a:extLst>
              <a:ext uri="{FF2B5EF4-FFF2-40B4-BE49-F238E27FC236}">
                <a16:creationId xmlns:a16="http://schemas.microsoft.com/office/drawing/2014/main" id="{85067C15-4337-20AA-8045-2E50EF30CE9B}"/>
              </a:ext>
            </a:extLst>
          </p:cNvPr>
          <p:cNvSpPr>
            <a:spLocks noChangeArrowheads="1"/>
          </p:cNvSpPr>
          <p:nvPr/>
        </p:nvSpPr>
        <p:spPr bwMode="auto">
          <a:xfrm>
            <a:off x="103188" y="5105400"/>
            <a:ext cx="9445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NP </a:t>
            </a: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sym typeface="Wingdings" panose="05000000000000000000" pitchFamily="2" charset="2"/>
              </a:rPr>
              <a:t> </a:t>
            </a:r>
            <a:endPar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endParaRPr>
          </a:p>
        </p:txBody>
      </p:sp>
      <p:grpSp>
        <p:nvGrpSpPr>
          <p:cNvPr id="23585" name="Group 34">
            <a:extLst>
              <a:ext uri="{FF2B5EF4-FFF2-40B4-BE49-F238E27FC236}">
                <a16:creationId xmlns:a16="http://schemas.microsoft.com/office/drawing/2014/main" id="{E99C4EF1-822C-2C10-CCC4-FB31706F7D77}"/>
              </a:ext>
            </a:extLst>
          </p:cNvPr>
          <p:cNvGrpSpPr>
            <a:grpSpLocks/>
          </p:cNvGrpSpPr>
          <p:nvPr/>
        </p:nvGrpSpPr>
        <p:grpSpPr bwMode="auto">
          <a:xfrm>
            <a:off x="1100138" y="444500"/>
            <a:ext cx="7011987" cy="1338263"/>
            <a:chOff x="693" y="155"/>
            <a:chExt cx="4417" cy="843"/>
          </a:xfrm>
        </p:grpSpPr>
        <p:pic>
          <p:nvPicPr>
            <p:cNvPr id="23591" name="Picture 35">
              <a:extLst>
                <a:ext uri="{FF2B5EF4-FFF2-40B4-BE49-F238E27FC236}">
                  <a16:creationId xmlns:a16="http://schemas.microsoft.com/office/drawing/2014/main" id="{7441B2BB-866B-D8B9-003D-95A87ED52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 y="155"/>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92" name="Picture 36">
              <a:extLst>
                <a:ext uri="{FF2B5EF4-FFF2-40B4-BE49-F238E27FC236}">
                  <a16:creationId xmlns:a16="http://schemas.microsoft.com/office/drawing/2014/main" id="{898AE0B0-257F-70FB-86C6-0074A1E93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 y="459"/>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93" name="Picture 37">
              <a:extLst>
                <a:ext uri="{FF2B5EF4-FFF2-40B4-BE49-F238E27FC236}">
                  <a16:creationId xmlns:a16="http://schemas.microsoft.com/office/drawing/2014/main" id="{C126A872-AF24-22C0-716E-7DAF6DFCF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 y="753"/>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2374" name="Group 38">
            <a:extLst>
              <a:ext uri="{FF2B5EF4-FFF2-40B4-BE49-F238E27FC236}">
                <a16:creationId xmlns:a16="http://schemas.microsoft.com/office/drawing/2014/main" id="{F9468946-EFBB-AFA7-A51C-E395FAF47614}"/>
              </a:ext>
            </a:extLst>
          </p:cNvPr>
          <p:cNvGrpSpPr>
            <a:grpSpLocks/>
          </p:cNvGrpSpPr>
          <p:nvPr/>
        </p:nvGrpSpPr>
        <p:grpSpPr bwMode="auto">
          <a:xfrm>
            <a:off x="1047750" y="442913"/>
            <a:ext cx="7078663" cy="1385887"/>
            <a:chOff x="660" y="154"/>
            <a:chExt cx="4459" cy="873"/>
          </a:xfrm>
        </p:grpSpPr>
        <p:pic>
          <p:nvPicPr>
            <p:cNvPr id="23588" name="Picture 39">
              <a:extLst>
                <a:ext uri="{FF2B5EF4-FFF2-40B4-BE49-F238E27FC236}">
                  <a16:creationId xmlns:a16="http://schemas.microsoft.com/office/drawing/2014/main" id="{35B990A5-805A-4487-E19C-484741C84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154"/>
              <a:ext cx="4406"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89" name="Picture 40">
              <a:extLst>
                <a:ext uri="{FF2B5EF4-FFF2-40B4-BE49-F238E27FC236}">
                  <a16:creationId xmlns:a16="http://schemas.microsoft.com/office/drawing/2014/main" id="{DAB4DCF2-5307-F23E-A872-EF68A4844C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 y="464"/>
              <a:ext cx="4459"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90" name="Picture 41">
              <a:extLst>
                <a:ext uri="{FF2B5EF4-FFF2-40B4-BE49-F238E27FC236}">
                  <a16:creationId xmlns:a16="http://schemas.microsoft.com/office/drawing/2014/main" id="{C169AA84-9FEA-21E4-4F55-711702E005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 y="768"/>
              <a:ext cx="4392"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587" name="Text Box 42">
            <a:extLst>
              <a:ext uri="{FF2B5EF4-FFF2-40B4-BE49-F238E27FC236}">
                <a16:creationId xmlns:a16="http://schemas.microsoft.com/office/drawing/2014/main" id="{50AD9D93-3ADD-B254-7468-666711B7FA0B}"/>
              </a:ext>
            </a:extLst>
          </p:cNvPr>
          <p:cNvSpPr txBox="1">
            <a:spLocks noChangeArrowheads="1"/>
          </p:cNvSpPr>
          <p:nvPr/>
        </p:nvSpPr>
        <p:spPr bwMode="auto">
          <a:xfrm>
            <a:off x="-1588" y="0"/>
            <a:ext cx="2587626"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a:t>
            </a:r>
            <a:r>
              <a:rPr kumimoji="0" lang="en-US" altLang="en-US" sz="3200" b="0" i="0" u="none" strike="noStrike" kern="1200" cap="none" spc="0" normalizeH="0" baseline="0" noProof="0">
                <a:ln>
                  <a:noFill/>
                </a:ln>
                <a:solidFill>
                  <a:srgbClr val="3399FF"/>
                </a:solidFill>
                <a:effectLst/>
                <a:uLnTx/>
                <a:uFillTx/>
                <a:latin typeface="Tahoma" panose="020B0604030504040204" pitchFamily="34" charset="0"/>
                <a:ea typeface="+mn-ea"/>
                <a:cs typeface="+mn-cs"/>
              </a:rPr>
              <a:t>RHS</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 </a:t>
            </a:r>
            <a:r>
              <a:rPr kumimoji="0"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LHS</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374"/>
                                        </p:tgtEl>
                                        <p:attrNameLst>
                                          <p:attrName>style.visibility</p:attrName>
                                        </p:attrNameLst>
                                      </p:cBhvr>
                                      <p:to>
                                        <p:strVal val="visible"/>
                                      </p:to>
                                    </p:set>
                                    <p:animEffect transition="in" filter="fade">
                                      <p:cBhvr>
                                        <p:cTn id="7" dur="2000"/>
                                        <p:tgtEl>
                                          <p:spTgt spid="142374"/>
                                        </p:tgtEl>
                                      </p:cBhvr>
                                    </p:animEffect>
                                  </p:childTnLst>
                                </p:cTn>
                              </p:par>
                              <p:par>
                                <p:cTn id="8" presetID="6" presetClass="emph" presetSubtype="0" fill="hold" nodeType="withEffect">
                                  <p:stCondLst>
                                    <p:cond delay="0"/>
                                  </p:stCondLst>
                                  <p:childTnLst>
                                    <p:animScale>
                                      <p:cBhvr>
                                        <p:cTn id="9" dur="2000" fill="hold"/>
                                        <p:tgtEl>
                                          <p:spTgt spid="142346"/>
                                        </p:tgtEl>
                                      </p:cBhvr>
                                      <p:by x="150000" y="150000"/>
                                    </p:animScale>
                                  </p:childTnLst>
                                </p:cTn>
                              </p:par>
                              <p:par>
                                <p:cTn id="10" presetID="6" presetClass="emph" presetSubtype="0" fill="hold" nodeType="withEffect">
                                  <p:stCondLst>
                                    <p:cond delay="0"/>
                                  </p:stCondLst>
                                  <p:childTnLst>
                                    <p:animScale>
                                      <p:cBhvr>
                                        <p:cTn id="11" dur="2000" fill="hold"/>
                                        <p:tgtEl>
                                          <p:spTgt spid="142352">
                                            <p:txEl>
                                              <p:pRg st="0" end="0"/>
                                            </p:txEl>
                                          </p:spTgt>
                                        </p:tgtEl>
                                      </p:cBhvr>
                                      <p:by x="40000" y="40000"/>
                                    </p:animScale>
                                  </p:childTnLst>
                                </p:cTn>
                              </p:par>
                              <p:par>
                                <p:cTn id="12" presetID="6" presetClass="emph" presetSubtype="0" fill="hold" nodeType="withEffect">
                                  <p:stCondLst>
                                    <p:cond delay="0"/>
                                  </p:stCondLst>
                                  <p:childTnLst>
                                    <p:animScale>
                                      <p:cBhvr>
                                        <p:cTn id="13" dur="2000" fill="hold"/>
                                        <p:tgtEl>
                                          <p:spTgt spid="142347">
                                            <p:txEl>
                                              <p:pRg st="0" end="0"/>
                                            </p:txEl>
                                          </p:spTgt>
                                        </p:tgtEl>
                                      </p:cBhvr>
                                      <p:by x="75000" y="75000"/>
                                    </p:animScale>
                                  </p:childTnLst>
                                </p:cTn>
                              </p:par>
                              <p:par>
                                <p:cTn id="14" presetID="6" presetClass="emph" presetSubtype="0" fill="hold" nodeType="withEffect">
                                  <p:stCondLst>
                                    <p:cond delay="0"/>
                                  </p:stCondLst>
                                  <p:childTnLst>
                                    <p:animScale>
                                      <p:cBhvr>
                                        <p:cTn id="15" dur="2000" fill="hold"/>
                                        <p:tgtEl>
                                          <p:spTgt spid="142348"/>
                                        </p:tgtEl>
                                      </p:cBhvr>
                                      <p:by x="50000" y="50000"/>
                                    </p:animScale>
                                  </p:childTnLst>
                                </p:cTn>
                              </p:par>
                              <p:par>
                                <p:cTn id="16" presetID="6" presetClass="emph" presetSubtype="0" fill="hold" nodeType="withEffect">
                                  <p:stCondLst>
                                    <p:cond delay="0"/>
                                  </p:stCondLst>
                                  <p:childTnLst>
                                    <p:animScale>
                                      <p:cBhvr>
                                        <p:cTn id="17" dur="2000" fill="hold"/>
                                        <p:tgtEl>
                                          <p:spTgt spid="142353"/>
                                        </p:tgtEl>
                                      </p:cBhvr>
                                      <p:by x="40000" y="40000"/>
                                    </p:animScale>
                                  </p:childTnLst>
                                </p:cTn>
                              </p:par>
                              <p:par>
                                <p:cTn id="18" presetID="6" presetClass="emph" presetSubtype="0" fill="hold" nodeType="withEffect">
                                  <p:stCondLst>
                                    <p:cond delay="0"/>
                                  </p:stCondLst>
                                  <p:childTnLst>
                                    <p:animScale>
                                      <p:cBhvr>
                                        <p:cTn id="19" dur="2000" fill="hold"/>
                                        <p:tgtEl>
                                          <p:spTgt spid="142349"/>
                                        </p:tgtEl>
                                      </p:cBhvr>
                                      <p:by x="5000" y="5000"/>
                                    </p:animScale>
                                  </p:childTnLst>
                                </p:cTn>
                              </p:par>
                              <p:par>
                                <p:cTn id="20" presetID="6" presetClass="emph" presetSubtype="0" fill="hold" nodeType="withEffect">
                                  <p:stCondLst>
                                    <p:cond delay="0"/>
                                  </p:stCondLst>
                                  <p:childTnLst>
                                    <p:animScale>
                                      <p:cBhvr>
                                        <p:cTn id="21" dur="2000" fill="hold"/>
                                        <p:tgtEl>
                                          <p:spTgt spid="142360"/>
                                        </p:tgtEl>
                                      </p:cBhvr>
                                      <p:by x="60000" y="60000"/>
                                    </p:animScale>
                                  </p:childTnLst>
                                </p:cTn>
                              </p:par>
                              <p:par>
                                <p:cTn id="22" presetID="6" presetClass="emph" presetSubtype="0" fill="hold" nodeType="withEffect">
                                  <p:stCondLst>
                                    <p:cond delay="0"/>
                                  </p:stCondLst>
                                  <p:childTnLst>
                                    <p:animScale>
                                      <p:cBhvr>
                                        <p:cTn id="23" dur="2000" fill="hold"/>
                                        <p:tgtEl>
                                          <p:spTgt spid="142366">
                                            <p:txEl>
                                              <p:pRg st="0" end="0"/>
                                            </p:txEl>
                                          </p:spTgt>
                                        </p:tgtEl>
                                      </p:cBhvr>
                                      <p:by x="25000" y="25000"/>
                                    </p:animScale>
                                  </p:childTnLst>
                                </p:cTn>
                              </p:par>
                              <p:par>
                                <p:cTn id="24" presetID="6" presetClass="emph" presetSubtype="0" fill="hold" nodeType="withEffect">
                                  <p:stCondLst>
                                    <p:cond delay="0"/>
                                  </p:stCondLst>
                                  <p:childTnLst>
                                    <p:animScale>
                                      <p:cBhvr>
                                        <p:cTn id="25" dur="2000" fill="hold"/>
                                        <p:tgtEl>
                                          <p:spTgt spid="142361">
                                            <p:txEl>
                                              <p:pRg st="0" end="0"/>
                                            </p:txEl>
                                          </p:spTgt>
                                        </p:tgtEl>
                                      </p:cBhvr>
                                      <p:by x="75000" y="75000"/>
                                    </p:animScale>
                                  </p:childTnLst>
                                </p:cTn>
                              </p:par>
                              <p:par>
                                <p:cTn id="26" presetID="6" presetClass="emph" presetSubtype="0" fill="hold" nodeType="withEffect">
                                  <p:stCondLst>
                                    <p:cond delay="0"/>
                                  </p:stCondLst>
                                  <p:childTnLst>
                                    <p:animScale>
                                      <p:cBhvr>
                                        <p:cTn id="27" dur="2000" fill="hold"/>
                                        <p:tgtEl>
                                          <p:spTgt spid="142362"/>
                                        </p:tgtEl>
                                      </p:cBhvr>
                                      <p:by x="10000" y="10000"/>
                                    </p:animScale>
                                  </p:childTnLst>
                                </p:cTn>
                              </p:par>
                              <p:par>
                                <p:cTn id="28" presetID="6" presetClass="emph" presetSubtype="0" fill="hold" nodeType="withEffect">
                                  <p:stCondLst>
                                    <p:cond delay="0"/>
                                  </p:stCondLst>
                                  <p:childTnLst>
                                    <p:animScale>
                                      <p:cBhvr>
                                        <p:cTn id="29" dur="2000" fill="hold"/>
                                        <p:tgtEl>
                                          <p:spTgt spid="142367"/>
                                        </p:tgtEl>
                                      </p:cBhvr>
                                      <p:by x="150000" y="150000"/>
                                    </p:animScale>
                                  </p:childTnLst>
                                </p:cTn>
                              </p:par>
                              <p:par>
                                <p:cTn id="30" presetID="6" presetClass="emph" presetSubtype="0" fill="hold" nodeType="withEffect">
                                  <p:stCondLst>
                                    <p:cond delay="0"/>
                                  </p:stCondLst>
                                  <p:childTnLst>
                                    <p:animScale>
                                      <p:cBhvr>
                                        <p:cTn id="31" dur="2000" fill="hold"/>
                                        <p:tgtEl>
                                          <p:spTgt spid="14236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p:bldP spid="142348" grpId="0"/>
      <p:bldP spid="142349" grpId="0"/>
      <p:bldP spid="142353" grpId="0"/>
      <p:bldP spid="142360" grpId="0"/>
      <p:bldP spid="142362" grpId="0"/>
      <p:bldP spid="142363" grpId="0"/>
      <p:bldP spid="14236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882AAC35-BA8F-382C-60ED-D0D7DCB9300B}"/>
              </a:ext>
            </a:extLst>
          </p:cNvPr>
          <p:cNvSpPr txBox="1">
            <a:spLocks noGrp="1" noChangeArrowheads="1"/>
          </p:cNvSpPr>
          <p:nvPr/>
        </p:nvSpPr>
        <p:spPr bwMode="auto">
          <a:xfrm>
            <a:off x="533400" y="6477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rPr>
              <a:t>600.465 - Intro to NLP - J. Eisner</a:t>
            </a:r>
          </a:p>
        </p:txBody>
      </p:sp>
      <p:sp>
        <p:nvSpPr>
          <p:cNvPr id="27651" name="Rectangle 9">
            <a:extLst>
              <a:ext uri="{FF2B5EF4-FFF2-40B4-BE49-F238E27FC236}">
                <a16:creationId xmlns:a16="http://schemas.microsoft.com/office/drawing/2014/main" id="{5148E54F-857B-5DB3-D9E2-20E85EB50FAF}"/>
              </a:ext>
            </a:extLst>
          </p:cNvPr>
          <p:cNvSpPr txBox="1">
            <a:spLocks noGrp="1" noChangeArrowheads="1"/>
          </p:cNvSpPr>
          <p:nvPr/>
        </p:nvSpPr>
        <p:spPr bwMode="auto">
          <a:xfrm>
            <a:off x="67310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3751FB39-EC14-4975-A261-610E9ECB0D96}" type="slidenum">
              <a:rPr kumimoji="0" lang="en-US" altLang="en-US" sz="1400" b="0" i="0" u="none" strike="noStrike" kern="1200" cap="none" spc="0" normalizeH="0" baseline="0" noProof="0" smtClean="0">
                <a:ln>
                  <a:noFill/>
                </a:ln>
                <a:solidFill>
                  <a:srgbClr val="5E574E"/>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53</a:t>
            </a:fld>
            <a:endParaRPr kumimoji="0" lang="en-US" altLang="en-US" sz="1400" b="0" i="0" u="none" strike="noStrike" kern="1200" cap="none" spc="0" normalizeH="0" baseline="0" noProof="0">
              <a:ln>
                <a:noFill/>
              </a:ln>
              <a:solidFill>
                <a:srgbClr val="5E574E"/>
              </a:solidFill>
              <a:effectLst/>
              <a:uLnTx/>
              <a:uFillTx/>
              <a:latin typeface="Arial" panose="020B0604020202020204" pitchFamily="34" charset="0"/>
              <a:ea typeface="+mn-ea"/>
              <a:cs typeface="+mn-cs"/>
            </a:endParaRPr>
          </a:p>
        </p:txBody>
      </p:sp>
      <p:sp>
        <p:nvSpPr>
          <p:cNvPr id="27652" name="Rectangle 57">
            <a:extLst>
              <a:ext uri="{FF2B5EF4-FFF2-40B4-BE49-F238E27FC236}">
                <a16:creationId xmlns:a16="http://schemas.microsoft.com/office/drawing/2014/main" id="{B94C34C7-AEE7-2E85-DCE4-508E5BC7DDB4}"/>
              </a:ext>
            </a:extLst>
          </p:cNvPr>
          <p:cNvSpPr>
            <a:spLocks noChangeArrowheads="1"/>
          </p:cNvSpPr>
          <p:nvPr/>
        </p:nvSpPr>
        <p:spPr bwMode="auto">
          <a:xfrm>
            <a:off x="304800" y="40989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7653" name="Rectangle 57">
            <a:extLst>
              <a:ext uri="{FF2B5EF4-FFF2-40B4-BE49-F238E27FC236}">
                <a16:creationId xmlns:a16="http://schemas.microsoft.com/office/drawing/2014/main" id="{173B6FB1-98A5-55E6-7858-67D6ED2128B4}"/>
              </a:ext>
            </a:extLst>
          </p:cNvPr>
          <p:cNvSpPr>
            <a:spLocks noChangeArrowheads="1"/>
          </p:cNvSpPr>
          <p:nvPr/>
        </p:nvSpPr>
        <p:spPr bwMode="auto">
          <a:xfrm>
            <a:off x="304800" y="60801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7654" name="Rectangle 57">
            <a:extLst>
              <a:ext uri="{FF2B5EF4-FFF2-40B4-BE49-F238E27FC236}">
                <a16:creationId xmlns:a16="http://schemas.microsoft.com/office/drawing/2014/main" id="{46E68C3B-8C91-4294-96A2-ABC551A9ABAF}"/>
              </a:ext>
            </a:extLst>
          </p:cNvPr>
          <p:cNvSpPr>
            <a:spLocks noChangeArrowheads="1"/>
          </p:cNvSpPr>
          <p:nvPr/>
        </p:nvSpPr>
        <p:spPr bwMode="auto">
          <a:xfrm>
            <a:off x="4343400" y="40989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7655" name="Rectangle 57">
            <a:extLst>
              <a:ext uri="{FF2B5EF4-FFF2-40B4-BE49-F238E27FC236}">
                <a16:creationId xmlns:a16="http://schemas.microsoft.com/office/drawing/2014/main" id="{7C820B02-387E-CC03-1D07-79F2A3FF668B}"/>
              </a:ext>
            </a:extLst>
          </p:cNvPr>
          <p:cNvSpPr>
            <a:spLocks noChangeArrowheads="1"/>
          </p:cNvSpPr>
          <p:nvPr/>
        </p:nvSpPr>
        <p:spPr bwMode="auto">
          <a:xfrm>
            <a:off x="4343400" y="6080125"/>
            <a:ext cx="31623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en-US" sz="20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Time flies like an arrow</a:t>
            </a:r>
          </a:p>
        </p:txBody>
      </p:sp>
      <p:sp>
        <p:nvSpPr>
          <p:cNvPr id="27656" name="Text Box 9">
            <a:extLst>
              <a:ext uri="{FF2B5EF4-FFF2-40B4-BE49-F238E27FC236}">
                <a16:creationId xmlns:a16="http://schemas.microsoft.com/office/drawing/2014/main" id="{6546B827-BCE2-99E7-BCD3-F85F5C5BC8DD}"/>
              </a:ext>
            </a:extLst>
          </p:cNvPr>
          <p:cNvSpPr txBox="1">
            <a:spLocks noChangeArrowheads="1"/>
          </p:cNvSpPr>
          <p:nvPr/>
        </p:nvSpPr>
        <p:spPr bwMode="auto">
          <a:xfrm>
            <a:off x="7875588" y="4122738"/>
            <a:ext cx="806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pic>
        <p:nvPicPr>
          <p:cNvPr id="136202" name="Picture 10">
            <a:extLst>
              <a:ext uri="{FF2B5EF4-FFF2-40B4-BE49-F238E27FC236}">
                <a16:creationId xmlns:a16="http://schemas.microsoft.com/office/drawing/2014/main" id="{FCFF0F55-204A-F7A0-9A7E-7B75D8EFE76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6989"/>
          <a:stretch>
            <a:fillRect/>
          </a:stretch>
        </p:blipFill>
        <p:spPr bwMode="auto">
          <a:xfrm>
            <a:off x="533400" y="3938588"/>
            <a:ext cx="271303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03" name="Picture 11">
            <a:extLst>
              <a:ext uri="{FF2B5EF4-FFF2-40B4-BE49-F238E27FC236}">
                <a16:creationId xmlns:a16="http://schemas.microsoft.com/office/drawing/2014/main" id="{C18ED856-71C5-27C9-5472-B887C07BD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061"/>
          <a:stretch>
            <a:fillRect/>
          </a:stretch>
        </p:blipFill>
        <p:spPr bwMode="auto">
          <a:xfrm>
            <a:off x="4613275" y="3930650"/>
            <a:ext cx="25908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04" name="Picture 12">
            <a:extLst>
              <a:ext uri="{FF2B5EF4-FFF2-40B4-BE49-F238E27FC236}">
                <a16:creationId xmlns:a16="http://schemas.microsoft.com/office/drawing/2014/main" id="{883E7232-77AC-4A21-66FD-06BF721B3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1064"/>
          <a:stretch>
            <a:fillRect/>
          </a:stretch>
        </p:blipFill>
        <p:spPr bwMode="auto">
          <a:xfrm>
            <a:off x="533400" y="5905500"/>
            <a:ext cx="2555875"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05" name="Picture 13">
            <a:extLst>
              <a:ext uri="{FF2B5EF4-FFF2-40B4-BE49-F238E27FC236}">
                <a16:creationId xmlns:a16="http://schemas.microsoft.com/office/drawing/2014/main" id="{F22BB1BC-1013-CA82-18DA-798B5A116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4695"/>
          <a:stretch>
            <a:fillRect/>
          </a:stretch>
        </p:blipFill>
        <p:spPr bwMode="auto">
          <a:xfrm>
            <a:off x="4630738" y="5905500"/>
            <a:ext cx="251460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61" name="Group 14">
            <a:extLst>
              <a:ext uri="{FF2B5EF4-FFF2-40B4-BE49-F238E27FC236}">
                <a16:creationId xmlns:a16="http://schemas.microsoft.com/office/drawing/2014/main" id="{AC8AD0C4-3FE6-B475-445B-41123E57A058}"/>
              </a:ext>
            </a:extLst>
          </p:cNvPr>
          <p:cNvGrpSpPr>
            <a:grpSpLocks/>
          </p:cNvGrpSpPr>
          <p:nvPr/>
        </p:nvGrpSpPr>
        <p:grpSpPr bwMode="auto">
          <a:xfrm>
            <a:off x="1100138" y="444500"/>
            <a:ext cx="7011987" cy="1338263"/>
            <a:chOff x="693" y="155"/>
            <a:chExt cx="4417" cy="843"/>
          </a:xfrm>
        </p:grpSpPr>
        <p:pic>
          <p:nvPicPr>
            <p:cNvPr id="27667" name="Picture 15">
              <a:extLst>
                <a:ext uri="{FF2B5EF4-FFF2-40B4-BE49-F238E27FC236}">
                  <a16:creationId xmlns:a16="http://schemas.microsoft.com/office/drawing/2014/main" id="{C12B5BF8-F438-F9C6-E2BB-3E7FBDF309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 y="155"/>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8" name="Picture 16">
              <a:extLst>
                <a:ext uri="{FF2B5EF4-FFF2-40B4-BE49-F238E27FC236}">
                  <a16:creationId xmlns:a16="http://schemas.microsoft.com/office/drawing/2014/main" id="{4D3A1BF4-9A3D-C3F1-B6AC-C5D9EB82BA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 y="459"/>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9" name="Picture 17">
              <a:extLst>
                <a:ext uri="{FF2B5EF4-FFF2-40B4-BE49-F238E27FC236}">
                  <a16:creationId xmlns:a16="http://schemas.microsoft.com/office/drawing/2014/main" id="{43F47154-E35F-7134-4CAC-F96E0B4F27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 y="753"/>
              <a:ext cx="441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6210" name="Group 18">
            <a:extLst>
              <a:ext uri="{FF2B5EF4-FFF2-40B4-BE49-F238E27FC236}">
                <a16:creationId xmlns:a16="http://schemas.microsoft.com/office/drawing/2014/main" id="{3A0CA5E6-8959-E9A1-0278-357A30EF85B6}"/>
              </a:ext>
            </a:extLst>
          </p:cNvPr>
          <p:cNvGrpSpPr>
            <a:grpSpLocks/>
          </p:cNvGrpSpPr>
          <p:nvPr/>
        </p:nvGrpSpPr>
        <p:grpSpPr bwMode="auto">
          <a:xfrm>
            <a:off x="1047750" y="442913"/>
            <a:ext cx="7078663" cy="1385887"/>
            <a:chOff x="660" y="154"/>
            <a:chExt cx="4459" cy="873"/>
          </a:xfrm>
        </p:grpSpPr>
        <p:pic>
          <p:nvPicPr>
            <p:cNvPr id="27664" name="Picture 19">
              <a:extLst>
                <a:ext uri="{FF2B5EF4-FFF2-40B4-BE49-F238E27FC236}">
                  <a16:creationId xmlns:a16="http://schemas.microsoft.com/office/drawing/2014/main" id="{F3795FE5-065F-1A65-D82E-6AE42DD9EA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154"/>
              <a:ext cx="4406"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5" name="Picture 20">
              <a:extLst>
                <a:ext uri="{FF2B5EF4-FFF2-40B4-BE49-F238E27FC236}">
                  <a16:creationId xmlns:a16="http://schemas.microsoft.com/office/drawing/2014/main" id="{4A4B1AE3-6A79-BE8E-5556-D62FAAC2B3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 y="464"/>
              <a:ext cx="4459"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6" name="Picture 21">
              <a:extLst>
                <a:ext uri="{FF2B5EF4-FFF2-40B4-BE49-F238E27FC236}">
                  <a16:creationId xmlns:a16="http://schemas.microsoft.com/office/drawing/2014/main" id="{CCFA808E-BAE5-7D67-31C9-D51D51D0DE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768"/>
              <a:ext cx="4392"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663" name="Text Box 22">
            <a:extLst>
              <a:ext uri="{FF2B5EF4-FFF2-40B4-BE49-F238E27FC236}">
                <a16:creationId xmlns:a16="http://schemas.microsoft.com/office/drawing/2014/main" id="{74711E66-2CA8-F3F0-CC73-EA0363232C07}"/>
              </a:ext>
            </a:extLst>
          </p:cNvPr>
          <p:cNvSpPr txBox="1">
            <a:spLocks noChangeArrowheads="1"/>
          </p:cNvSpPr>
          <p:nvPr/>
        </p:nvSpPr>
        <p:spPr bwMode="auto">
          <a:xfrm>
            <a:off x="-1588" y="0"/>
            <a:ext cx="62341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99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anose="05000000000000000000" pitchFamily="2" charset="2"/>
              <a:buChar char="§"/>
              <a:defRPr kumimoji="1" sz="32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
              <a:defRPr kumimoji="1" sz="24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4pPr>
            <a:lvl5pPr marL="2057400" indent="-228600">
              <a:spcBef>
                <a:spcPct val="20000"/>
              </a:spcBef>
              <a:buClr>
                <a:schemeClr val="accent2"/>
              </a:buClr>
              <a:buFont typeface="Wingdings" panose="05000000000000000000" pitchFamily="2" charset="2"/>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
              <a:defRPr kumimoji="1" sz="2000">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a:t>
            </a:r>
            <a:r>
              <a:rPr kumimoji="0" lang="en-US" altLang="en-US" sz="3200" b="0" i="0" u="none" strike="noStrike" kern="1200" cap="none" spc="0" normalizeH="0" baseline="0" noProof="0">
                <a:ln>
                  <a:noFill/>
                </a:ln>
                <a:solidFill>
                  <a:srgbClr val="3399FF"/>
                </a:solidFill>
                <a:effectLst/>
                <a:uLnTx/>
                <a:uFillTx/>
                <a:latin typeface="Tahoma" panose="020B0604030504040204" pitchFamily="34" charset="0"/>
                <a:ea typeface="+mn-ea"/>
                <a:cs typeface="+mn-cs"/>
              </a:rPr>
              <a:t>tag sequence</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 | </a:t>
            </a:r>
            <a:r>
              <a:rPr kumimoji="0" lang="en-US" altLang="en-US" sz="32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word sequence</a:t>
            </a:r>
            <a:r>
              <a:rPr kumimoji="0" lang="en-US" altLang="en-US"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fade">
                                      <p:cBhvr>
                                        <p:cTn id="7" dur="2000"/>
                                        <p:tgtEl>
                                          <p:spTgt spid="136210"/>
                                        </p:tgtEl>
                                      </p:cBhvr>
                                    </p:animEffect>
                                  </p:childTnLst>
                                </p:cTn>
                              </p:par>
                              <p:par>
                                <p:cTn id="8" presetID="6" presetClass="emph" presetSubtype="0" fill="hold" nodeType="withEffect">
                                  <p:stCondLst>
                                    <p:cond delay="0"/>
                                  </p:stCondLst>
                                  <p:childTnLst>
                                    <p:animScale>
                                      <p:cBhvr>
                                        <p:cTn id="9" dur="2000" fill="hold"/>
                                        <p:tgtEl>
                                          <p:spTgt spid="136202"/>
                                        </p:tgtEl>
                                      </p:cBhvr>
                                      <p:by x="150000" y="150000"/>
                                    </p:animScale>
                                  </p:childTnLst>
                                </p:cTn>
                              </p:par>
                              <p:par>
                                <p:cTn id="10" presetID="6" presetClass="emph" presetSubtype="0" fill="hold" nodeType="withEffect">
                                  <p:stCondLst>
                                    <p:cond delay="0"/>
                                  </p:stCondLst>
                                  <p:childTnLst>
                                    <p:animScale>
                                      <p:cBhvr>
                                        <p:cTn id="11" dur="2000" fill="hold"/>
                                        <p:tgtEl>
                                          <p:spTgt spid="136203"/>
                                        </p:tgtEl>
                                      </p:cBhvr>
                                      <p:by x="75000" y="75000"/>
                                    </p:animScale>
                                  </p:childTnLst>
                                </p:cTn>
                              </p:par>
                              <p:par>
                                <p:cTn id="12" presetID="6" presetClass="emph" presetSubtype="0" fill="hold" nodeType="withEffect">
                                  <p:stCondLst>
                                    <p:cond delay="0"/>
                                  </p:stCondLst>
                                  <p:childTnLst>
                                    <p:animScale>
                                      <p:cBhvr>
                                        <p:cTn id="13" dur="2000" fill="hold"/>
                                        <p:tgtEl>
                                          <p:spTgt spid="136204"/>
                                        </p:tgtEl>
                                      </p:cBhvr>
                                      <p:by x="50000" y="50000"/>
                                    </p:animScale>
                                  </p:childTnLst>
                                </p:cTn>
                              </p:par>
                              <p:par>
                                <p:cTn id="14" presetID="6" presetClass="emph" presetSubtype="0" fill="hold" nodeType="withEffect">
                                  <p:stCondLst>
                                    <p:cond delay="0"/>
                                  </p:stCondLst>
                                  <p:childTnLst>
                                    <p:animScale>
                                      <p:cBhvr>
                                        <p:cTn id="15" dur="2000" fill="hold"/>
                                        <p:tgtEl>
                                          <p:spTgt spid="136205"/>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5D1A-5A9A-CE03-F608-3D48AD709E3B}"/>
              </a:ext>
            </a:extLst>
          </p:cNvPr>
          <p:cNvSpPr>
            <a:spLocks noGrp="1"/>
          </p:cNvSpPr>
          <p:nvPr>
            <p:ph type="title"/>
          </p:nvPr>
        </p:nvSpPr>
        <p:spPr/>
        <p:txBody>
          <a:bodyPr/>
          <a:lstStyle/>
          <a:p>
            <a:r>
              <a:rPr lang="en-US" dirty="0"/>
              <a:t>Other topics we could discuss, time permitting</a:t>
            </a:r>
          </a:p>
        </p:txBody>
      </p:sp>
      <p:sp>
        <p:nvSpPr>
          <p:cNvPr id="3" name="Content Placeholder 2">
            <a:extLst>
              <a:ext uri="{FF2B5EF4-FFF2-40B4-BE49-F238E27FC236}">
                <a16:creationId xmlns:a16="http://schemas.microsoft.com/office/drawing/2014/main" id="{C2B6186F-EF71-2EE3-9884-0EEA277CE50F}"/>
              </a:ext>
            </a:extLst>
          </p:cNvPr>
          <p:cNvSpPr>
            <a:spLocks noGrp="1"/>
          </p:cNvSpPr>
          <p:nvPr>
            <p:ph idx="1"/>
          </p:nvPr>
        </p:nvSpPr>
        <p:spPr/>
        <p:txBody>
          <a:bodyPr/>
          <a:lstStyle/>
          <a:p>
            <a:r>
              <a:rPr lang="en-US" dirty="0"/>
              <a:t>Survey of NLP tasks</a:t>
            </a:r>
          </a:p>
          <a:p>
            <a:r>
              <a:rPr lang="en-US" dirty="0"/>
              <a:t>Feature engineering</a:t>
            </a:r>
          </a:p>
          <a:p>
            <a:r>
              <a:rPr lang="en-US" dirty="0"/>
              <a:t>Dynamic programming algorithms: (hyper)paths in (hyper)graphs</a:t>
            </a:r>
          </a:p>
          <a:p>
            <a:r>
              <a:rPr lang="en-US" dirty="0"/>
              <a:t>Semantic representations</a:t>
            </a:r>
          </a:p>
          <a:p>
            <a:r>
              <a:rPr lang="en-US" dirty="0"/>
              <a:t>Neural methods, seq2seq, LLMs, neural structured prediction</a:t>
            </a:r>
          </a:p>
        </p:txBody>
      </p:sp>
      <p:sp>
        <p:nvSpPr>
          <p:cNvPr id="4" name="Footer Placeholder 3">
            <a:extLst>
              <a:ext uri="{FF2B5EF4-FFF2-40B4-BE49-F238E27FC236}">
                <a16:creationId xmlns:a16="http://schemas.microsoft.com/office/drawing/2014/main" id="{2C8C9535-80DB-FC1A-F029-5381C8F5C996}"/>
              </a:ext>
            </a:extLst>
          </p:cNvPr>
          <p:cNvSpPr>
            <a:spLocks noGrp="1"/>
          </p:cNvSpPr>
          <p:nvPr>
            <p:ph type="ftr" sz="quarter" idx="10"/>
          </p:nvPr>
        </p:nvSpPr>
        <p:spPr/>
        <p:txBody>
          <a:bodyPr/>
          <a:lstStyle/>
          <a:p>
            <a:pPr>
              <a:defRPr/>
            </a:pPr>
            <a:r>
              <a:rPr lang="en-US"/>
              <a:t>600.465 - Intro to NLP - J. Eisner</a:t>
            </a:r>
          </a:p>
        </p:txBody>
      </p:sp>
      <p:sp>
        <p:nvSpPr>
          <p:cNvPr id="5" name="Slide Number Placeholder 4">
            <a:extLst>
              <a:ext uri="{FF2B5EF4-FFF2-40B4-BE49-F238E27FC236}">
                <a16:creationId xmlns:a16="http://schemas.microsoft.com/office/drawing/2014/main" id="{EB7CF7E3-B071-0801-D195-6CC4CA6D92AA}"/>
              </a:ext>
            </a:extLst>
          </p:cNvPr>
          <p:cNvSpPr>
            <a:spLocks noGrp="1"/>
          </p:cNvSpPr>
          <p:nvPr>
            <p:ph type="sldNum" sz="quarter" idx="11"/>
          </p:nvPr>
        </p:nvSpPr>
        <p:spPr/>
        <p:txBody>
          <a:bodyPr/>
          <a:lstStyle/>
          <a:p>
            <a:pPr>
              <a:defRPr/>
            </a:pPr>
            <a:fld id="{ED515493-94D2-4BB9-A8F0-3AB2B86DA4C6}" type="slidenum">
              <a:rPr lang="en-US" altLang="en-US" smtClean="0"/>
              <a:pPr>
                <a:defRPr/>
              </a:pPr>
              <a:t>54</a:t>
            </a:fld>
            <a:endParaRPr lang="en-US" altLang="en-US"/>
          </a:p>
        </p:txBody>
      </p:sp>
    </p:spTree>
    <p:extLst>
      <p:ext uri="{BB962C8B-B14F-4D97-AF65-F5344CB8AC3E}">
        <p14:creationId xmlns:p14="http://schemas.microsoft.com/office/powerpoint/2010/main" val="429217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616E4298-F297-970E-6406-ED5E79DEBBA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17411" name="Slide Number Placeholder 4">
            <a:extLst>
              <a:ext uri="{FF2B5EF4-FFF2-40B4-BE49-F238E27FC236}">
                <a16:creationId xmlns:a16="http://schemas.microsoft.com/office/drawing/2014/main" id="{8B8BBFFF-A6DC-E173-BF6C-70D22E1865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5ABA4C-8F5D-4EF9-9036-3B6C6044FA22}"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17412" name="Rectangle 2">
            <a:extLst>
              <a:ext uri="{FF2B5EF4-FFF2-40B4-BE49-F238E27FC236}">
                <a16:creationId xmlns:a16="http://schemas.microsoft.com/office/drawing/2014/main" id="{7E3C98D6-2FFB-A775-2789-E2B422E0291F}"/>
              </a:ext>
            </a:extLst>
          </p:cNvPr>
          <p:cNvSpPr>
            <a:spLocks noGrp="1" noChangeArrowheads="1"/>
          </p:cNvSpPr>
          <p:nvPr>
            <p:ph type="title"/>
          </p:nvPr>
        </p:nvSpPr>
        <p:spPr/>
        <p:txBody>
          <a:bodyPr/>
          <a:lstStyle/>
          <a:p>
            <a:pPr eaLnBrk="1" hangingPunct="1"/>
            <a:r>
              <a:rPr lang="en-US" altLang="en-US"/>
              <a:t>Ambiguity: Favorite Headlines</a:t>
            </a:r>
          </a:p>
        </p:txBody>
      </p:sp>
      <p:sp>
        <p:nvSpPr>
          <p:cNvPr id="17413" name="Rectangle 3">
            <a:extLst>
              <a:ext uri="{FF2B5EF4-FFF2-40B4-BE49-F238E27FC236}">
                <a16:creationId xmlns:a16="http://schemas.microsoft.com/office/drawing/2014/main" id="{9693A6D1-7287-8CDD-5959-4C3F0D6BEACB}"/>
              </a:ext>
            </a:extLst>
          </p:cNvPr>
          <p:cNvSpPr>
            <a:spLocks noGrp="1" noChangeArrowheads="1"/>
          </p:cNvSpPr>
          <p:nvPr>
            <p:ph type="body" idx="1"/>
          </p:nvPr>
        </p:nvSpPr>
        <p:spPr>
          <a:xfrm>
            <a:off x="685800" y="1752600"/>
            <a:ext cx="8458200" cy="4572000"/>
          </a:xfrm>
        </p:spPr>
        <p:txBody>
          <a:bodyPr/>
          <a:lstStyle/>
          <a:p>
            <a:pPr eaLnBrk="1" hangingPunct="1"/>
            <a:r>
              <a:rPr lang="en-US" altLang="en-US"/>
              <a:t>British Left Waffles on Falkland Islands</a:t>
            </a:r>
          </a:p>
          <a:p>
            <a:pPr eaLnBrk="1" hangingPunct="1"/>
            <a:r>
              <a:rPr lang="en-US" altLang="en-US"/>
              <a:t>Never Withhold Herpes Infection from Loved One </a:t>
            </a:r>
          </a:p>
          <a:p>
            <a:pPr eaLnBrk="1" hangingPunct="1"/>
            <a:r>
              <a:rPr lang="en-US" altLang="en-US"/>
              <a:t>Red Tape Holds Up New Bridges</a:t>
            </a:r>
          </a:p>
          <a:p>
            <a:pPr eaLnBrk="1" hangingPunct="1"/>
            <a:r>
              <a:rPr lang="en-US" altLang="en-US"/>
              <a:t>Man Struck by Lightning Faces Battery Charge</a:t>
            </a:r>
          </a:p>
          <a:p>
            <a:pPr eaLnBrk="1" hangingPunct="1"/>
            <a:r>
              <a:rPr lang="en-US" altLang="en-US"/>
              <a:t>Clinton Wins on Budget, but More Lies Ahead</a:t>
            </a:r>
          </a:p>
          <a:p>
            <a:pPr eaLnBrk="1" hangingPunct="1"/>
            <a:r>
              <a:rPr lang="en-US" altLang="en-US"/>
              <a:t>Hospitals Are Sued by 7 Foot Doctors</a:t>
            </a:r>
          </a:p>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a:extLst>
              <a:ext uri="{FF2B5EF4-FFF2-40B4-BE49-F238E27FC236}">
                <a16:creationId xmlns:a16="http://schemas.microsoft.com/office/drawing/2014/main" id="{E55D2EF2-C0C1-7FDA-056C-AFAD8B577C0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rPr>
              <a:t>600.465 – Intro to NLP – J. Eisner</a:t>
            </a:r>
          </a:p>
        </p:txBody>
      </p:sp>
      <p:sp>
        <p:nvSpPr>
          <p:cNvPr id="19459" name="Slide Number Placeholder 4">
            <a:extLst>
              <a:ext uri="{FF2B5EF4-FFF2-40B4-BE49-F238E27FC236}">
                <a16:creationId xmlns:a16="http://schemas.microsoft.com/office/drawing/2014/main" id="{8B20F471-C0BD-522C-FB21-6B6165FCE2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F061CB-B634-4E14-8596-CDA9811F35D1}"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19460" name="Rectangle 1026">
            <a:extLst>
              <a:ext uri="{FF2B5EF4-FFF2-40B4-BE49-F238E27FC236}">
                <a16:creationId xmlns:a16="http://schemas.microsoft.com/office/drawing/2014/main" id="{B9B521EF-711F-84E7-1056-90A9F8A9CDA7}"/>
              </a:ext>
            </a:extLst>
          </p:cNvPr>
          <p:cNvSpPr>
            <a:spLocks noGrp="1" noChangeArrowheads="1"/>
          </p:cNvSpPr>
          <p:nvPr>
            <p:ph type="title"/>
          </p:nvPr>
        </p:nvSpPr>
        <p:spPr/>
        <p:txBody>
          <a:bodyPr/>
          <a:lstStyle/>
          <a:p>
            <a:pPr eaLnBrk="1" hangingPunct="1"/>
            <a:r>
              <a:rPr lang="en-US" altLang="en-US"/>
              <a:t>Levels of Language</a:t>
            </a:r>
          </a:p>
        </p:txBody>
      </p:sp>
      <p:sp>
        <p:nvSpPr>
          <p:cNvPr id="19461" name="Rectangle 1027">
            <a:extLst>
              <a:ext uri="{FF2B5EF4-FFF2-40B4-BE49-F238E27FC236}">
                <a16:creationId xmlns:a16="http://schemas.microsoft.com/office/drawing/2014/main" id="{A47E31D6-3E47-77A6-D0C9-8D8D0802E1DA}"/>
              </a:ext>
            </a:extLst>
          </p:cNvPr>
          <p:cNvSpPr>
            <a:spLocks noGrp="1" noChangeArrowheads="1"/>
          </p:cNvSpPr>
          <p:nvPr>
            <p:ph type="body" idx="1"/>
          </p:nvPr>
        </p:nvSpPr>
        <p:spPr/>
        <p:txBody>
          <a:bodyPr/>
          <a:lstStyle/>
          <a:p>
            <a:pPr eaLnBrk="1" hangingPunct="1"/>
            <a:r>
              <a:rPr lang="en-US" altLang="en-US">
                <a:solidFill>
                  <a:schemeClr val="accent2"/>
                </a:solidFill>
              </a:rPr>
              <a:t>Phonetics/phonology/morphology:</a:t>
            </a:r>
            <a:r>
              <a:rPr lang="en-US" altLang="en-US"/>
              <a:t>  what words (or subwords) are we dealing with? </a:t>
            </a:r>
          </a:p>
          <a:p>
            <a:pPr eaLnBrk="1" hangingPunct="1"/>
            <a:r>
              <a:rPr lang="en-US" altLang="en-US">
                <a:solidFill>
                  <a:schemeClr val="accent2"/>
                </a:solidFill>
              </a:rPr>
              <a:t>Syntax:</a:t>
            </a:r>
            <a:r>
              <a:rPr lang="en-US" altLang="en-US"/>
              <a:t> What phrases are we dealing with?  Which words modify one another?</a:t>
            </a:r>
          </a:p>
          <a:p>
            <a:pPr eaLnBrk="1" hangingPunct="1"/>
            <a:r>
              <a:rPr lang="en-US" altLang="en-US">
                <a:solidFill>
                  <a:schemeClr val="accent2"/>
                </a:solidFill>
              </a:rPr>
              <a:t>Semantics:</a:t>
            </a:r>
            <a:r>
              <a:rPr lang="en-US" altLang="en-US"/>
              <a:t> What’s the literal meaning?</a:t>
            </a:r>
          </a:p>
          <a:p>
            <a:pPr eaLnBrk="1" hangingPunct="1"/>
            <a:r>
              <a:rPr lang="en-US" altLang="en-US">
                <a:solidFill>
                  <a:schemeClr val="accent2"/>
                </a:solidFill>
              </a:rPr>
              <a:t>Pragmatics:</a:t>
            </a:r>
            <a:r>
              <a:rPr lang="en-US" altLang="en-US"/>
              <a:t> What should you conclude from the fact that I said something?  How should you react?</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E3A58DD-4CD7-EECB-A672-4FE79A949CA6}"/>
              </a:ext>
            </a:extLst>
          </p:cNvPr>
          <p:cNvSpPr>
            <a:spLocks noGrp="1" noChangeArrowheads="1"/>
          </p:cNvSpPr>
          <p:nvPr>
            <p:ph type="sldNum" sz="quarter" idx="1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84D24B-285C-40BB-ABF6-CDBA9442B151}" type="slidenum">
              <a:rPr kumimoji="0" lang="en-US"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endParaRPr>
          </a:p>
        </p:txBody>
      </p:sp>
      <p:sp>
        <p:nvSpPr>
          <p:cNvPr id="1408002" name="Rectangle 2">
            <a:extLst>
              <a:ext uri="{FF2B5EF4-FFF2-40B4-BE49-F238E27FC236}">
                <a16:creationId xmlns:a16="http://schemas.microsoft.com/office/drawing/2014/main" id="{728BC9E0-1A23-C6DC-255A-929360C24BB6}"/>
              </a:ext>
            </a:extLst>
          </p:cNvPr>
          <p:cNvSpPr>
            <a:spLocks noGrp="1" noChangeArrowheads="1"/>
          </p:cNvSpPr>
          <p:nvPr>
            <p:ph type="title"/>
          </p:nvPr>
        </p:nvSpPr>
        <p:spPr/>
        <p:txBody>
          <a:bodyPr/>
          <a:lstStyle/>
          <a:p>
            <a:r>
              <a:rPr lang="en-US" altLang="en-US"/>
              <a:t>Task-centric view of the world</a:t>
            </a:r>
          </a:p>
        </p:txBody>
      </p:sp>
      <p:sp>
        <p:nvSpPr>
          <p:cNvPr id="1408003" name="AutoShape 3">
            <a:extLst>
              <a:ext uri="{FF2B5EF4-FFF2-40B4-BE49-F238E27FC236}">
                <a16:creationId xmlns:a16="http://schemas.microsoft.com/office/drawing/2014/main" id="{F580E3CE-6410-A82C-38AD-91611D3BF30E}"/>
              </a:ext>
            </a:extLst>
          </p:cNvPr>
          <p:cNvSpPr>
            <a:spLocks noChangeArrowheads="1"/>
          </p:cNvSpPr>
          <p:nvPr/>
        </p:nvSpPr>
        <p:spPr bwMode="auto">
          <a:xfrm>
            <a:off x="2743200" y="2362200"/>
            <a:ext cx="3657600" cy="1905000"/>
          </a:xfrm>
          <a:prstGeom prst="cube">
            <a:avLst>
              <a:gd name="adj" fmla="val 25000"/>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Task</a:t>
            </a:r>
            <a:endParaRPr kumimoji="0" lang="en-US" altLang="en-US" sz="1000" b="1" i="0" u="none" strike="noStrike" kern="1200" cap="none" spc="0" normalizeH="0" baseline="0" noProof="0">
              <a:ln>
                <a:noFill/>
              </a:ln>
              <a:solidFill>
                <a:srgbClr val="FFFFFF"/>
              </a:solidFill>
              <a:effectLst/>
              <a:uLnTx/>
              <a:uFillTx/>
              <a:latin typeface="Comic Sans MS" panose="030F0702030302020204" pitchFamily="66" charset="0"/>
              <a:ea typeface="+mn-ea"/>
              <a:cs typeface="Arial" panose="020B0604020202020204" pitchFamily="34" charset="0"/>
            </a:endParaRPr>
          </a:p>
        </p:txBody>
      </p:sp>
      <p:grpSp>
        <p:nvGrpSpPr>
          <p:cNvPr id="1408004" name="Group 4">
            <a:extLst>
              <a:ext uri="{FF2B5EF4-FFF2-40B4-BE49-F238E27FC236}">
                <a16:creationId xmlns:a16="http://schemas.microsoft.com/office/drawing/2014/main" id="{C549E36C-E87E-23BF-98DE-17F03E7B4363}"/>
              </a:ext>
            </a:extLst>
          </p:cNvPr>
          <p:cNvGrpSpPr>
            <a:grpSpLocks/>
          </p:cNvGrpSpPr>
          <p:nvPr/>
        </p:nvGrpSpPr>
        <p:grpSpPr bwMode="auto">
          <a:xfrm>
            <a:off x="609600" y="2819400"/>
            <a:ext cx="7848600" cy="1219200"/>
            <a:chOff x="384" y="960"/>
            <a:chExt cx="4944" cy="768"/>
          </a:xfrm>
        </p:grpSpPr>
        <p:sp>
          <p:nvSpPr>
            <p:cNvPr id="1408005" name="Rectangle 5">
              <a:extLst>
                <a:ext uri="{FF2B5EF4-FFF2-40B4-BE49-F238E27FC236}">
                  <a16:creationId xmlns:a16="http://schemas.microsoft.com/office/drawing/2014/main" id="{F45DA6D8-D599-A87B-323C-1CC361C625EA}"/>
                </a:ext>
              </a:extLst>
            </p:cNvPr>
            <p:cNvSpPr>
              <a:spLocks noChangeArrowheads="1"/>
            </p:cNvSpPr>
            <p:nvPr/>
          </p:nvSpPr>
          <p:spPr bwMode="auto">
            <a:xfrm>
              <a:off x="384" y="979"/>
              <a:ext cx="500"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6699FF"/>
                  </a:solidFill>
                  <a:effectLst/>
                  <a:uLnTx/>
                  <a:uFillTx/>
                  <a:latin typeface="Arial Black" panose="020B0A04020102020204" pitchFamily="34" charset="0"/>
                  <a:ea typeface="+mn-ea"/>
                  <a:cs typeface="Arial" panose="020B0604020202020204" pitchFamily="34" charset="0"/>
                </a:rPr>
                <a:t>x</a:t>
              </a:r>
            </a:p>
          </p:txBody>
        </p:sp>
        <p:sp>
          <p:nvSpPr>
            <p:cNvPr id="1408006" name="Line 6">
              <a:extLst>
                <a:ext uri="{FF2B5EF4-FFF2-40B4-BE49-F238E27FC236}">
                  <a16:creationId xmlns:a16="http://schemas.microsoft.com/office/drawing/2014/main" id="{5E85D9A5-3945-84A9-AA1F-BBFCAFBA5DB1}"/>
                </a:ext>
              </a:extLst>
            </p:cNvPr>
            <p:cNvSpPr>
              <a:spLocks noChangeShapeType="1"/>
            </p:cNvSpPr>
            <p:nvPr/>
          </p:nvSpPr>
          <p:spPr bwMode="auto">
            <a:xfrm>
              <a:off x="960" y="1392"/>
              <a:ext cx="672" cy="0"/>
            </a:xfrm>
            <a:prstGeom prst="line">
              <a:avLst/>
            </a:prstGeom>
            <a:noFill/>
            <a:ln w="76200">
              <a:solidFill>
                <a:srgbClr val="6699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8007" name="Rectangle 7">
              <a:extLst>
                <a:ext uri="{FF2B5EF4-FFF2-40B4-BE49-F238E27FC236}">
                  <a16:creationId xmlns:a16="http://schemas.microsoft.com/office/drawing/2014/main" id="{BB32AF23-EE13-FD4D-7DF5-A7E41B6657BD}"/>
                </a:ext>
              </a:extLst>
            </p:cNvPr>
            <p:cNvSpPr>
              <a:spLocks noChangeArrowheads="1"/>
            </p:cNvSpPr>
            <p:nvPr/>
          </p:nvSpPr>
          <p:spPr bwMode="auto">
            <a:xfrm>
              <a:off x="4860" y="960"/>
              <a:ext cx="468"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F0000"/>
                  </a:solidFill>
                  <a:effectLst/>
                  <a:uLnTx/>
                  <a:uFillTx/>
                  <a:latin typeface="Arial Black" panose="020B0A04020102020204" pitchFamily="34" charset="0"/>
                  <a:ea typeface="+mn-ea"/>
                  <a:cs typeface="Arial" panose="020B0604020202020204" pitchFamily="34" charset="0"/>
                </a:rPr>
                <a:t>y</a:t>
              </a:r>
            </a:p>
          </p:txBody>
        </p:sp>
        <p:sp>
          <p:nvSpPr>
            <p:cNvPr id="1408008" name="Line 8">
              <a:extLst>
                <a:ext uri="{FF2B5EF4-FFF2-40B4-BE49-F238E27FC236}">
                  <a16:creationId xmlns:a16="http://schemas.microsoft.com/office/drawing/2014/main" id="{AE4D4F01-2239-1955-9E39-717034975508}"/>
                </a:ext>
              </a:extLst>
            </p:cNvPr>
            <p:cNvSpPr>
              <a:spLocks noChangeShapeType="1"/>
            </p:cNvSpPr>
            <p:nvPr/>
          </p:nvSpPr>
          <p:spPr bwMode="auto">
            <a:xfrm>
              <a:off x="3888" y="1392"/>
              <a:ext cx="912" cy="0"/>
            </a:xfrm>
            <a:prstGeom prst="line">
              <a:avLst/>
            </a:prstGeom>
            <a:noFill/>
            <a:ln w="762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grpSp>
      <p:sp>
        <p:nvSpPr>
          <p:cNvPr id="1408009" name="Text Box 9">
            <a:extLst>
              <a:ext uri="{FF2B5EF4-FFF2-40B4-BE49-F238E27FC236}">
                <a16:creationId xmlns:a16="http://schemas.microsoft.com/office/drawing/2014/main" id="{A7AC7BBA-6EDC-6B5B-F336-465777ECDEE7}"/>
              </a:ext>
            </a:extLst>
          </p:cNvPr>
          <p:cNvSpPr txBox="1">
            <a:spLocks noChangeArrowheads="1"/>
          </p:cNvSpPr>
          <p:nvPr/>
        </p:nvSpPr>
        <p:spPr bwMode="auto">
          <a:xfrm>
            <a:off x="2687638" y="4343400"/>
            <a:ext cx="3470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e.g., p(</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y</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t>
            </a:r>
            <a:r>
              <a:rPr kumimoji="0" lang="en-US" altLang="en-US" sz="2800" b="1" i="0" u="none" strike="noStrike" kern="1200" cap="none" spc="0" normalizeH="0" baseline="0" noProof="0">
                <a:ln>
                  <a:noFill/>
                </a:ln>
                <a:solidFill>
                  <a:srgbClr val="6699FF"/>
                </a:solidFill>
                <a:effectLst/>
                <a:uLnTx/>
                <a:uFillTx/>
                <a:latin typeface="Comic Sans MS" panose="030F0702030302020204" pitchFamily="66" charset="0"/>
                <a:ea typeface="+mn-ea"/>
                <a:cs typeface="Arial" panose="020B0604020202020204" pitchFamily="34" charset="0"/>
              </a:rPr>
              <a:t>x</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model </a:t>
            </a:r>
            <a:b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b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and decoder</a:t>
            </a:r>
            <a:endPar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8010" name="Text Box 10">
            <a:extLst>
              <a:ext uri="{FF2B5EF4-FFF2-40B4-BE49-F238E27FC236}">
                <a16:creationId xmlns:a16="http://schemas.microsoft.com/office/drawing/2014/main" id="{84EBCCFA-B1BB-22A1-4A62-F64803E147BB}"/>
              </a:ext>
            </a:extLst>
          </p:cNvPr>
          <p:cNvSpPr txBox="1">
            <a:spLocks noChangeArrowheads="1"/>
          </p:cNvSpPr>
          <p:nvPr/>
        </p:nvSpPr>
        <p:spPr bwMode="auto">
          <a:xfrm>
            <a:off x="365125" y="545782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408011" name="Rectangle 11">
            <a:extLst>
              <a:ext uri="{FF2B5EF4-FFF2-40B4-BE49-F238E27FC236}">
                <a16:creationId xmlns:a16="http://schemas.microsoft.com/office/drawing/2014/main" id="{792AB705-404A-B28D-9377-764689109D07}"/>
              </a:ext>
            </a:extLst>
          </p:cNvPr>
          <p:cNvSpPr>
            <a:spLocks noChangeArrowheads="1"/>
          </p:cNvSpPr>
          <p:nvPr/>
        </p:nvSpPr>
        <p:spPr bwMode="auto">
          <a:xfrm>
            <a:off x="6629400" y="3810000"/>
            <a:ext cx="26035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66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evaluation</a:t>
            </a:r>
            <a:b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b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(loss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80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408004"/>
                                        </p:tgtEl>
                                        <p:attrNameLst>
                                          <p:attrName>style.visibility</p:attrName>
                                        </p:attrNameLst>
                                      </p:cBhvr>
                                      <p:to>
                                        <p:strVal val="visible"/>
                                      </p:to>
                                    </p:set>
                                    <p:animEffect transition="in" filter="wipe(left)">
                                      <p:cBhvr>
                                        <p:cTn id="11" dur="1000"/>
                                        <p:tgtEl>
                                          <p:spTgt spid="14080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08009">
                                            <p:txEl>
                                              <p:pRg st="0" end="0"/>
                                            </p:txEl>
                                          </p:spTgt>
                                        </p:tgtEl>
                                        <p:attrNameLst>
                                          <p:attrName>style.visibility</p:attrName>
                                        </p:attrNameLst>
                                      </p:cBhvr>
                                      <p:to>
                                        <p:strVal val="visible"/>
                                      </p:to>
                                    </p:set>
                                    <p:animEffect transition="in" filter="wipe(up)">
                                      <p:cBhvr>
                                        <p:cTn id="16" dur="500"/>
                                        <p:tgtEl>
                                          <p:spTgt spid="140800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08011"/>
                                        </p:tgtEl>
                                        <p:attrNameLst>
                                          <p:attrName>style.visibility</p:attrName>
                                        </p:attrNameLst>
                                      </p:cBhvr>
                                      <p:to>
                                        <p:strVal val="visible"/>
                                      </p:to>
                                    </p:set>
                                    <p:animEffect transition="in" filter="wipe(up)">
                                      <p:cBhvr>
                                        <p:cTn id="21" dur="500"/>
                                        <p:tgtEl>
                                          <p:spTgt spid="1408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3" grpId="0" animBg="1"/>
      <p:bldP spid="1408009" grpId="0" build="p"/>
      <p:bldP spid="14080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B86673D9-4D5B-5455-1CC6-062E93F9248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28FEEB-3505-443F-8A26-D2CD20E62BD8}" type="slidenum">
              <a:rPr kumimoji="0" lang="en-US" altLang="en-US" sz="1400" b="0" i="0" u="none" strike="noStrike" kern="1200" cap="none" spc="0" normalizeH="0" baseline="0" noProof="0" smtClean="0">
                <a:ln>
                  <a:noFill/>
                </a:ln>
                <a:solidFill>
                  <a:srgbClr val="FFFFC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0" i="0" u="none" strike="noStrike" kern="1200" cap="none" spc="0" normalizeH="0" baseline="0" noProof="0">
              <a:ln>
                <a:noFill/>
              </a:ln>
              <a:solidFill>
                <a:srgbClr val="FFFFCC"/>
              </a:solidFill>
              <a:effectLst/>
              <a:uLnTx/>
              <a:uFillTx/>
              <a:latin typeface="Arial" panose="020B0604020202020204" pitchFamily="34" charset="0"/>
              <a:ea typeface="+mn-ea"/>
              <a:cs typeface="+mn-cs"/>
            </a:endParaRPr>
          </a:p>
        </p:txBody>
      </p:sp>
      <p:sp>
        <p:nvSpPr>
          <p:cNvPr id="31747" name="Rectangle 4">
            <a:extLst>
              <a:ext uri="{FF2B5EF4-FFF2-40B4-BE49-F238E27FC236}">
                <a16:creationId xmlns:a16="http://schemas.microsoft.com/office/drawing/2014/main" id="{CDC93B8F-80FB-88AD-0869-C9E17602B5F8}"/>
              </a:ext>
            </a:extLst>
          </p:cNvPr>
          <p:cNvSpPr>
            <a:spLocks noChangeArrowheads="1"/>
          </p:cNvSpPr>
          <p:nvPr/>
        </p:nvSpPr>
        <p:spPr bwMode="auto">
          <a:xfrm>
            <a:off x="381000" y="2133600"/>
            <a:ext cx="51054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lvl1pPr marL="342900" indent="-342900">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800" b="0" i="0" u="none" strike="noStrike" kern="1200" cap="none" spc="0" normalizeH="0" baseline="0" noProof="0">
                <a:ln>
                  <a:noFill/>
                </a:ln>
                <a:solidFill>
                  <a:srgbClr val="FF0000"/>
                </a:solidFill>
                <a:effectLst/>
                <a:uLnTx/>
                <a:uFillTx/>
                <a:latin typeface="Tahoma" panose="020B0604030504040204" pitchFamily="34" charset="0"/>
                <a:ea typeface="+mn-ea"/>
                <a:cs typeface="+mn-cs"/>
              </a:rPr>
              <a:t>Map input to output:</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rPr>
              <a:t>speech </a:t>
            </a: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 text</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text  speech</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Arabic  English</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unedited  edited</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document  summary</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sentence  meaning</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document  database record</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query  relevant documents</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question  answer</a:t>
            </a:r>
          </a:p>
          <a:p>
            <a:pPr marL="742950" marR="0" lvl="1" indent="-285750" algn="l" defTabSz="914400" rtl="0" eaLnBrk="0" fontAlgn="base" latinLnBrk="0" hangingPunct="0">
              <a:lnSpc>
                <a:spcPct val="90000"/>
              </a:lnSpc>
              <a:spcBef>
                <a:spcPct val="20000"/>
              </a:spcBef>
              <a:spcAft>
                <a:spcPct val="0"/>
              </a:spcAft>
              <a:buClr>
                <a:srgbClr val="CC0066"/>
              </a:buClr>
              <a:buSzTx/>
              <a:buFont typeface="Wingdings" panose="05000000000000000000" pitchFamily="2" charset="2"/>
              <a:buChar char="§"/>
              <a:tabLst/>
              <a:defRPr/>
            </a:pPr>
            <a:r>
              <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sym typeface="Wingdings" panose="05000000000000000000" pitchFamily="2" charset="2"/>
              </a:rPr>
              <a:t>email  is it spam?</a:t>
            </a:r>
            <a:endParaRPr kumimoji="1" lang="en-US" altLang="en-US" sz="2400" b="0" i="0" u="none" strike="noStrike" kern="1200" cap="none" spc="0" normalizeH="0" baseline="0" noProof="0">
              <a:ln>
                <a:noFill/>
              </a:ln>
              <a:solidFill>
                <a:srgbClr val="FFCC66"/>
              </a:solidFill>
              <a:effectLst/>
              <a:uLnTx/>
              <a:uFillTx/>
              <a:latin typeface="Tahoma" panose="020B0604030504040204" pitchFamily="34" charset="0"/>
              <a:ea typeface="+mn-ea"/>
              <a:cs typeface="+mn-cs"/>
            </a:endParaRPr>
          </a:p>
        </p:txBody>
      </p:sp>
      <p:sp>
        <p:nvSpPr>
          <p:cNvPr id="36868" name="Rectangle 2">
            <a:extLst>
              <a:ext uri="{FF2B5EF4-FFF2-40B4-BE49-F238E27FC236}">
                <a16:creationId xmlns:a16="http://schemas.microsoft.com/office/drawing/2014/main" id="{A9440E1B-A0FA-7E36-F131-C1E03CE35923}"/>
              </a:ext>
            </a:extLst>
          </p:cNvPr>
          <p:cNvSpPr>
            <a:spLocks noGrp="1" noChangeArrowheads="1"/>
          </p:cNvSpPr>
          <p:nvPr>
            <p:ph type="title"/>
          </p:nvPr>
        </p:nvSpPr>
        <p:spPr/>
        <p:txBody>
          <a:bodyPr/>
          <a:lstStyle/>
          <a:p>
            <a:pPr eaLnBrk="1" hangingPunct="1"/>
            <a:r>
              <a:rPr lang="en-US" altLang="en-US" sz="4000"/>
              <a:t>Translate linguistic form ↔ meaning</a:t>
            </a:r>
            <a:br>
              <a:rPr lang="en-US" altLang="en-US" sz="4000"/>
            </a:br>
            <a:r>
              <a:rPr lang="en-US" altLang="en-US" sz="4000"/>
              <a:t>Or form ↔ alternate form</a:t>
            </a:r>
          </a:p>
        </p:txBody>
      </p:sp>
      <p:sp>
        <p:nvSpPr>
          <p:cNvPr id="39939" name="Rectangle 3">
            <a:extLst>
              <a:ext uri="{FF2B5EF4-FFF2-40B4-BE49-F238E27FC236}">
                <a16:creationId xmlns:a16="http://schemas.microsoft.com/office/drawing/2014/main" id="{AE52349A-E42E-9059-102C-D18B65E72460}"/>
              </a:ext>
            </a:extLst>
          </p:cNvPr>
          <p:cNvSpPr>
            <a:spLocks noGrp="1" noChangeArrowheads="1"/>
          </p:cNvSpPr>
          <p:nvPr>
            <p:ph type="body" idx="1"/>
          </p:nvPr>
        </p:nvSpPr>
        <p:spPr>
          <a:xfrm>
            <a:off x="5638800" y="2057400"/>
            <a:ext cx="3276600" cy="4648200"/>
          </a:xfrm>
        </p:spPr>
        <p:txBody>
          <a:bodyPr/>
          <a:lstStyle/>
          <a:p>
            <a:pPr marL="398463" indent="-398463" eaLnBrk="1" hangingPunct="1">
              <a:lnSpc>
                <a:spcPct val="90000"/>
              </a:lnSpc>
              <a:buFont typeface="Wingdings" panose="05000000000000000000" pitchFamily="2" charset="2"/>
              <a:buAutoNum type="arabicPeriod"/>
            </a:pPr>
            <a:r>
              <a:rPr lang="en-US" altLang="en-US" sz="2800"/>
              <a:t>Dream up a model of p(output | input)</a:t>
            </a:r>
          </a:p>
          <a:p>
            <a:pPr marL="398463" indent="-398463" eaLnBrk="1" hangingPunct="1">
              <a:lnSpc>
                <a:spcPct val="90000"/>
              </a:lnSpc>
              <a:buFont typeface="Wingdings" panose="05000000000000000000" pitchFamily="2" charset="2"/>
              <a:buAutoNum type="arabicPeriod"/>
            </a:pPr>
            <a:r>
              <a:rPr lang="en-US" altLang="en-US" sz="2800"/>
              <a:t>Fit the model’s parameters from whatever data you can get</a:t>
            </a:r>
          </a:p>
          <a:p>
            <a:pPr marL="398463" indent="-398463" eaLnBrk="1" hangingPunct="1">
              <a:lnSpc>
                <a:spcPct val="90000"/>
              </a:lnSpc>
              <a:buFont typeface="Wingdings" panose="05000000000000000000" pitchFamily="2" charset="2"/>
              <a:buAutoNum type="arabicPeriod"/>
            </a:pPr>
            <a:r>
              <a:rPr lang="en-US" altLang="en-US" sz="2800"/>
              <a:t>Invent an algorithm to maximize </a:t>
            </a:r>
            <a:br>
              <a:rPr lang="en-US" altLang="en-US" sz="2800"/>
            </a:br>
            <a:r>
              <a:rPr lang="en-US" altLang="en-US" sz="2800"/>
              <a:t>p(output | input) on new inputs</a:t>
            </a:r>
          </a:p>
          <a:p>
            <a:pPr marL="398463" indent="-398463" eaLnBrk="1" hangingPunct="1">
              <a:lnSpc>
                <a:spcPct val="90000"/>
              </a:lnSpc>
              <a:buFont typeface="Wingdings" panose="05000000000000000000" pitchFamily="2" charset="2"/>
              <a:buNone/>
            </a:pPr>
            <a:endParaRPr lang="en-US" altLang="en-US" sz="2800"/>
          </a:p>
        </p:txBody>
      </p:sp>
      <p:grpSp>
        <p:nvGrpSpPr>
          <p:cNvPr id="2" name="Group 1">
            <a:extLst>
              <a:ext uri="{FF2B5EF4-FFF2-40B4-BE49-F238E27FC236}">
                <a16:creationId xmlns:a16="http://schemas.microsoft.com/office/drawing/2014/main" id="{27D1C387-DB0B-8709-8A9B-7BE4C71FAB4B}"/>
              </a:ext>
            </a:extLst>
          </p:cNvPr>
          <p:cNvGrpSpPr>
            <a:grpSpLocks/>
          </p:cNvGrpSpPr>
          <p:nvPr/>
        </p:nvGrpSpPr>
        <p:grpSpPr bwMode="auto">
          <a:xfrm>
            <a:off x="6005513" y="2438400"/>
            <a:ext cx="3138487" cy="2967038"/>
            <a:chOff x="5607203" y="309562"/>
            <a:chExt cx="3139211" cy="2967038"/>
          </a:xfrm>
        </p:grpSpPr>
        <p:pic>
          <p:nvPicPr>
            <p:cNvPr id="36871" name="Picture 16" descr="ChatGPT Logo">
              <a:extLst>
                <a:ext uri="{FF2B5EF4-FFF2-40B4-BE49-F238E27FC236}">
                  <a16:creationId xmlns:a16="http://schemas.microsoft.com/office/drawing/2014/main" id="{270486AF-8FA0-B870-54D9-9029679B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203" y="309562"/>
              <a:ext cx="296703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3">
              <a:extLst>
                <a:ext uri="{FF2B5EF4-FFF2-40B4-BE49-F238E27FC236}">
                  <a16:creationId xmlns:a16="http://schemas.microsoft.com/office/drawing/2014/main" id="{E28730B9-B35B-2187-76FB-EB01BBA19EEC}"/>
                </a:ext>
              </a:extLst>
            </p:cNvPr>
            <p:cNvSpPr txBox="1">
              <a:spLocks noChangeArrowheads="1"/>
            </p:cNvSpPr>
            <p:nvPr/>
          </p:nvSpPr>
          <p:spPr bwMode="auto">
            <a:xfrm>
              <a:off x="7978255" y="763044"/>
              <a:ext cx="768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600" b="0" i="0" u="none" strike="noStrike" kern="1200" cap="none" spc="0" normalizeH="0" baseline="0" noProof="0">
                  <a:ln>
                    <a:noFill/>
                  </a:ln>
                  <a:solidFill>
                    <a:srgbClr val="FFFFCC"/>
                  </a:solidFill>
                  <a:effectLst/>
                  <a:uLnTx/>
                  <a:uFillTx/>
                  <a:latin typeface="Tahoma" panose="020B0604030504040204" pitchFamily="34" charset="0"/>
                  <a:ea typeface="+mn-ea"/>
                  <a:cs typeface="Tahoma" panose="020B060403050404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up)">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9939" grpId="0" build="p" autoUpdateAnimBg="0"/>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med" len="med"/>
          <a:tailEnd type="none" w="med" len="med"/>
        </a:ln>
        <a:effectLst/>
      </a:spPr>
      <a:bodyPr rtlCol="0" anchor="ctr"/>
      <a:lstStyle>
        <a:defPPr algn="ctr">
          <a:defRPr/>
        </a:defPPr>
      </a:lstStyle>
    </a:spDef>
    <a:lnDef>
      <a:spPr bwMode="auto">
        <a:noFill/>
        <a:ln w="28575" cap="flat" cmpd="sng" algn="ctr">
          <a:solidFill>
            <a:schemeClr val="tx1"/>
          </a:solidFill>
          <a:prstDash val="solid"/>
          <a:round/>
          <a:headEnd type="none" w="med" len="med"/>
          <a:tailEnd type="arrow" w="med" len="med"/>
        </a:ln>
        <a:effectLst/>
      </a:spPr>
      <a:bodyPr/>
      <a:lstStyle/>
    </a:lnDef>
    <a:txDef>
      <a:spPr>
        <a:noFill/>
      </a:spPr>
      <a:bodyPr wrap="square" anchor="ctr" anchorCtr="0">
        <a:spAutoFit/>
      </a:bodyPr>
      <a:lstStyle>
        <a:defPPr algn="ctr">
          <a:defRPr sz="2400" kern="0" dirty="0">
            <a:solidFill>
              <a:srgbClr val="0070C0"/>
            </a:solidFill>
            <a:latin typeface="Tahoma" panose="020B0604030504040204" pitchFamily="34" charset="0"/>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8-06.teachcl-cgw">
  <a:themeElements>
    <a:clrScheme name="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008-06.teachcl-cgw">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1"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1" charset="0"/>
            <a:cs typeface="Arial" charset="0"/>
          </a:defRPr>
        </a:defPPr>
      </a:lstStyle>
    </a:lnDef>
  </a:objectDefaults>
  <a:extraClrSchemeLst>
    <a:extraClrScheme>
      <a:clrScheme name="2008-06.teachcl-cgw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008-06.teachcl-cgw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008-06.teachcl-cgw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008-06.teachcl-cgw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008-06.teachcl-cgw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008-06.teachcl-cgw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008-06.teachcl-cgw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ireball">
  <a:themeElements>
    <a:clrScheme name="Custom 8">
      <a:dk1>
        <a:srgbClr val="66CCFF"/>
      </a:dk1>
      <a:lt1>
        <a:srgbClr val="FFFFCC"/>
      </a:lt1>
      <a:dk2>
        <a:srgbClr val="000000"/>
      </a:dk2>
      <a:lt2>
        <a:srgbClr val="FFCC66"/>
      </a:lt2>
      <a:accent1>
        <a:srgbClr val="FF9933"/>
      </a:accent1>
      <a:accent2>
        <a:srgbClr val="FF99CC"/>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ireball">
  <a:themeElements>
    <a:clrScheme name="Custom 8">
      <a:dk1>
        <a:srgbClr val="66CCFF"/>
      </a:dk1>
      <a:lt1>
        <a:srgbClr val="FFFFCC"/>
      </a:lt1>
      <a:dk2>
        <a:srgbClr val="000000"/>
      </a:dk2>
      <a:lt2>
        <a:srgbClr val="FFCC66"/>
      </a:lt2>
      <a:accent1>
        <a:srgbClr val="FF9933"/>
      </a:accent1>
      <a:accent2>
        <a:srgbClr val="FF99CC"/>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lg" len="lg"/>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68762</TotalTime>
  <Words>4957</Words>
  <Application>Microsoft Office PowerPoint</Application>
  <PresentationFormat>On-screen Show (4:3)</PresentationFormat>
  <Paragraphs>1046</Paragraphs>
  <Slides>54</Slides>
  <Notes>41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54</vt:i4>
      </vt:variant>
    </vt:vector>
  </HeadingPairs>
  <TitlesOfParts>
    <vt:vector size="71" baseType="lpstr">
      <vt:lpstr>Arial</vt:lpstr>
      <vt:lpstr>Arial Black</vt:lpstr>
      <vt:lpstr>Berlin Sans FB Demi</vt:lpstr>
      <vt:lpstr>Comic Sans MS</vt:lpstr>
      <vt:lpstr>Courier New</vt:lpstr>
      <vt:lpstr>Garamond</vt:lpstr>
      <vt:lpstr>Symbol</vt:lpstr>
      <vt:lpstr>Tahoma</vt:lpstr>
      <vt:lpstr>Times New Roman</vt:lpstr>
      <vt:lpstr>Wingdings</vt:lpstr>
      <vt:lpstr>Contemporary Portrait</vt:lpstr>
      <vt:lpstr>2008-06.teachcl-cgw</vt:lpstr>
      <vt:lpstr>Fireball</vt:lpstr>
      <vt:lpstr>1_Fireball</vt:lpstr>
      <vt:lpstr>2_Fireball</vt:lpstr>
      <vt:lpstr>3_Fireball</vt:lpstr>
      <vt:lpstr>1_Contemporary Portrait</vt:lpstr>
      <vt:lpstr>Classical NLP</vt:lpstr>
      <vt:lpstr>How did we get here?</vt:lpstr>
      <vt:lpstr>How did we get here?</vt:lpstr>
      <vt:lpstr>Where are we now?</vt:lpstr>
      <vt:lpstr>Ambiguity: Favorite Headlines</vt:lpstr>
      <vt:lpstr>Ambiguity: Favorite Headlines</vt:lpstr>
      <vt:lpstr>Levels of Language</vt:lpstr>
      <vt:lpstr>Task-centric view of the world</vt:lpstr>
      <vt:lpstr>Translate linguistic form ↔ meaning Or form ↔ alternate form</vt:lpstr>
      <vt:lpstr>PowerPoint Presentation</vt:lpstr>
      <vt:lpstr>Task-centric view of the world</vt:lpstr>
      <vt:lpstr>Variable-centric view of the world </vt:lpstr>
      <vt:lpstr>Bayesian View of the World</vt:lpstr>
      <vt:lpstr>Different tasks merely change which variables are observed and which ones you care about inferring</vt:lpstr>
      <vt:lpstr>Different tasks merely change which variables are observed and which ones you care about inferring</vt:lpstr>
      <vt:lpstr>Different tasks merely change which variables are observed and which ones you care about inferring</vt:lpstr>
      <vt:lpstr>All you need is “p”</vt:lpstr>
      <vt:lpstr>All you need is “p”</vt:lpstr>
      <vt:lpstr>Graphical model notation</vt:lpstr>
      <vt:lpstr>Factor graphs</vt:lpstr>
      <vt:lpstr>Rather basic NLP example</vt:lpstr>
      <vt:lpstr>Rather basic NLP example</vt:lpstr>
      <vt:lpstr>Conditional Random Field (CRF)</vt:lpstr>
      <vt:lpstr>Conditional Random Field (CRF)</vt:lpstr>
      <vt:lpstr>Conditional Random Field (CRF)</vt:lpstr>
      <vt:lpstr>Conditional Random Field (CRF)</vt:lpstr>
      <vt:lpstr>Inference: What do you know how to compute with this model?</vt:lpstr>
      <vt:lpstr>Variable-centric view of the world </vt:lpstr>
      <vt:lpstr>PowerPoint Presentation</vt:lpstr>
      <vt:lpstr>How do you design the factors?</vt:lpstr>
      <vt:lpstr>Directed graphical models (Bayes nets)</vt:lpstr>
      <vt:lpstr>Language ID</vt:lpstr>
      <vt:lpstr>Language ID</vt:lpstr>
      <vt:lpstr>Apply the Chain Rule</vt:lpstr>
      <vt:lpstr>Back Off On Right Side</vt:lpstr>
      <vt:lpstr>Change the Notation</vt:lpstr>
      <vt:lpstr>Another Independence Assumption</vt:lpstr>
      <vt:lpstr>Simplify the Notation</vt:lpstr>
      <vt:lpstr>Simplify the Notation</vt:lpstr>
      <vt:lpstr>Simplify the Notation</vt:lpstr>
      <vt:lpstr>Definition: Probability Model</vt:lpstr>
      <vt:lpstr>English vs. Polish</vt:lpstr>
      <vt:lpstr>A Different Model</vt:lpstr>
      <vt:lpstr>Improving the New Model:  Weaken the Indep. Assumption </vt:lpstr>
      <vt:lpstr>Which Model is Better?</vt:lpstr>
      <vt:lpstr>Measure Performance!</vt:lpstr>
      <vt:lpstr>Cross-Entropy (“xent” or “log-loss”)</vt:lpstr>
      <vt:lpstr> Structured Prediction with Perceptrons and CRFs</vt:lpstr>
      <vt:lpstr>PowerPoint Presentation</vt:lpstr>
      <vt:lpstr>PowerPoint Presentation</vt:lpstr>
      <vt:lpstr>PowerPoint Presentation</vt:lpstr>
      <vt:lpstr>PowerPoint Presentation</vt:lpstr>
      <vt:lpstr>PowerPoint Presentation</vt:lpstr>
      <vt:lpstr>Other topics we could discuss, time permitting</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25: Expectation-Maximization</dc:title>
  <dc:creator>Jason Eisner</dc:creator>
  <cp:lastModifiedBy>Jason Eisner</cp:lastModifiedBy>
  <cp:revision>1104</cp:revision>
  <cp:lastPrinted>1999-04-13T22:44:32Z</cp:lastPrinted>
  <dcterms:created xsi:type="dcterms:W3CDTF">1999-03-22T02:46:01Z</dcterms:created>
  <dcterms:modified xsi:type="dcterms:W3CDTF">2026-06-17T16:22:49Z</dcterms:modified>
</cp:coreProperties>
</file>